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01" r:id="rId2"/>
    <p:sldId id="289" r:id="rId3"/>
    <p:sldId id="291" r:id="rId4"/>
    <p:sldId id="293" r:id="rId5"/>
    <p:sldId id="294" r:id="rId6"/>
    <p:sldId id="292" r:id="rId7"/>
    <p:sldId id="312" r:id="rId8"/>
    <p:sldId id="304" r:id="rId9"/>
    <p:sldId id="305" r:id="rId10"/>
    <p:sldId id="306" r:id="rId11"/>
    <p:sldId id="303" r:id="rId12"/>
    <p:sldId id="310" r:id="rId13"/>
    <p:sldId id="311" r:id="rId14"/>
    <p:sldId id="308" r:id="rId15"/>
    <p:sldId id="302" r:id="rId16"/>
  </p:sldIdLst>
  <p:sldSz cx="18288000" cy="10287000"/>
  <p:notesSz cx="6858000" cy="9144000"/>
  <p:embeddedFontLst>
    <p:embeddedFont>
      <p:font typeface="Avenir Next LT Pro" panose="020B0504020202020204" pitchFamily="34" charset="0"/>
      <p:regular r:id="rId18"/>
      <p:bold r:id="rId19"/>
      <p:italic r:id="rId20"/>
      <p:boldItalic r:id="rId21"/>
    </p:embeddedFont>
    <p:embeddedFont>
      <p:font typeface="Halis GR Bold" panose="02000505000000020004" pitchFamily="2" charset="0"/>
      <p:bold r:id="rId22"/>
      <p:italic r:id="rId23"/>
      <p:boldItalic r:id="rId24"/>
    </p:embeddedFont>
    <p:embeddedFont>
      <p:font typeface="Meiryo" panose="020B0604030504040204" pitchFamily="34" charset="-128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B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 ciemny 1 — Ak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86" autoAdjust="0"/>
    <p:restoredTop sz="94785" autoAdjust="0"/>
  </p:normalViewPr>
  <p:slideViewPr>
    <p:cSldViewPr>
      <p:cViewPr varScale="1">
        <p:scale>
          <a:sx n="31" d="100"/>
          <a:sy n="31" d="100"/>
        </p:scale>
        <p:origin x="216" y="2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7627C8-58E8-2E41-986A-7774D80FA349}" type="doc">
      <dgm:prSet loTypeId="urn:microsoft.com/office/officeart/2005/8/layout/cycle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AA0F14C-4E2B-B64D-9496-27BAA4E8DE13}">
      <dgm:prSet phldrT="[Tekst]"/>
      <dgm:spPr/>
      <dgm:t>
        <a:bodyPr/>
        <a:lstStyle/>
        <a:p>
          <a:r>
            <a:rPr lang="pl-PL" dirty="0"/>
            <a:t>społeczność</a:t>
          </a:r>
        </a:p>
      </dgm:t>
    </dgm:pt>
    <dgm:pt modelId="{031AA0DE-0129-5943-8F99-487A169C2A3A}" type="parTrans" cxnId="{145EDF69-0970-8B43-B7B0-20E72FE4BB0B}">
      <dgm:prSet/>
      <dgm:spPr/>
      <dgm:t>
        <a:bodyPr/>
        <a:lstStyle/>
        <a:p>
          <a:endParaRPr lang="pl-PL"/>
        </a:p>
      </dgm:t>
    </dgm:pt>
    <dgm:pt modelId="{22841097-370D-BE4A-BED0-C9A2B141DDA0}" type="sibTrans" cxnId="{145EDF69-0970-8B43-B7B0-20E72FE4BB0B}">
      <dgm:prSet/>
      <dgm:spPr/>
      <dgm:t>
        <a:bodyPr/>
        <a:lstStyle/>
        <a:p>
          <a:endParaRPr lang="pl-PL"/>
        </a:p>
      </dgm:t>
    </dgm:pt>
    <dgm:pt modelId="{610E9509-1A87-C04D-9FAC-34154F4943AE}">
      <dgm:prSet phldrT="[Tekst]"/>
      <dgm:spPr/>
      <dgm:t>
        <a:bodyPr/>
        <a:lstStyle/>
        <a:p>
          <a:r>
            <a:rPr lang="pl-PL" dirty="0"/>
            <a:t>relacje</a:t>
          </a:r>
        </a:p>
      </dgm:t>
    </dgm:pt>
    <dgm:pt modelId="{A9D6C13D-4765-E44A-9369-CC391707186A}" type="parTrans" cxnId="{DDD47E69-EA9D-4944-954D-161AD1684D30}">
      <dgm:prSet/>
      <dgm:spPr/>
      <dgm:t>
        <a:bodyPr/>
        <a:lstStyle/>
        <a:p>
          <a:endParaRPr lang="pl-PL"/>
        </a:p>
      </dgm:t>
    </dgm:pt>
    <dgm:pt modelId="{9463622F-3D27-744B-B2AF-6BB9D0849988}" type="sibTrans" cxnId="{DDD47E69-EA9D-4944-954D-161AD1684D30}">
      <dgm:prSet/>
      <dgm:spPr/>
      <dgm:t>
        <a:bodyPr/>
        <a:lstStyle/>
        <a:p>
          <a:endParaRPr lang="pl-PL"/>
        </a:p>
      </dgm:t>
    </dgm:pt>
    <dgm:pt modelId="{0143FD11-ED56-5149-AC19-4A102FA8ED18}">
      <dgm:prSet phldrT="[Tekst]"/>
      <dgm:spPr/>
      <dgm:t>
        <a:bodyPr/>
        <a:lstStyle/>
        <a:p>
          <a:r>
            <a:rPr lang="pl-PL" dirty="0"/>
            <a:t>bezpieczeństwo</a:t>
          </a:r>
        </a:p>
      </dgm:t>
    </dgm:pt>
    <dgm:pt modelId="{E7DA567E-A208-BF4D-BD3A-8DE82D4331E5}" type="parTrans" cxnId="{D2CC2FB8-C7D4-884C-AB2B-953F13DCE6C1}">
      <dgm:prSet/>
      <dgm:spPr/>
      <dgm:t>
        <a:bodyPr/>
        <a:lstStyle/>
        <a:p>
          <a:endParaRPr lang="pl-PL"/>
        </a:p>
      </dgm:t>
    </dgm:pt>
    <dgm:pt modelId="{3BED3385-7D72-594C-B961-539FE6669598}" type="sibTrans" cxnId="{D2CC2FB8-C7D4-884C-AB2B-953F13DCE6C1}">
      <dgm:prSet/>
      <dgm:spPr/>
      <dgm:t>
        <a:bodyPr/>
        <a:lstStyle/>
        <a:p>
          <a:endParaRPr lang="pl-PL"/>
        </a:p>
      </dgm:t>
    </dgm:pt>
    <dgm:pt modelId="{A24F53DA-2851-5F4E-B42A-0D0A611089D5}" type="pres">
      <dgm:prSet presAssocID="{8D7627C8-58E8-2E41-986A-7774D80FA349}" presName="Name0" presStyleCnt="0">
        <dgm:presLayoutVars>
          <dgm:dir/>
          <dgm:resizeHandles val="exact"/>
        </dgm:presLayoutVars>
      </dgm:prSet>
      <dgm:spPr/>
    </dgm:pt>
    <dgm:pt modelId="{EEBEA2A7-9A23-8A40-850A-06FE78461947}" type="pres">
      <dgm:prSet presAssocID="{BAA0F14C-4E2B-B64D-9496-27BAA4E8DE13}" presName="node" presStyleLbl="node1" presStyleIdx="0" presStyleCnt="3">
        <dgm:presLayoutVars>
          <dgm:bulletEnabled val="1"/>
        </dgm:presLayoutVars>
      </dgm:prSet>
      <dgm:spPr/>
    </dgm:pt>
    <dgm:pt modelId="{B80BAD8C-3240-7A49-96DC-BE9EBE2B21B0}" type="pres">
      <dgm:prSet presAssocID="{22841097-370D-BE4A-BED0-C9A2B141DDA0}" presName="sibTrans" presStyleLbl="sibTrans2D1" presStyleIdx="0" presStyleCnt="3"/>
      <dgm:spPr/>
    </dgm:pt>
    <dgm:pt modelId="{98A8B3A3-D27C-1C40-B913-E367C91D04E9}" type="pres">
      <dgm:prSet presAssocID="{22841097-370D-BE4A-BED0-C9A2B141DDA0}" presName="connectorText" presStyleLbl="sibTrans2D1" presStyleIdx="0" presStyleCnt="3"/>
      <dgm:spPr/>
    </dgm:pt>
    <dgm:pt modelId="{C038555A-38CF-094E-9724-662A915F1A40}" type="pres">
      <dgm:prSet presAssocID="{610E9509-1A87-C04D-9FAC-34154F4943AE}" presName="node" presStyleLbl="node1" presStyleIdx="1" presStyleCnt="3">
        <dgm:presLayoutVars>
          <dgm:bulletEnabled val="1"/>
        </dgm:presLayoutVars>
      </dgm:prSet>
      <dgm:spPr/>
    </dgm:pt>
    <dgm:pt modelId="{5F0AE7BB-1563-844A-9489-CA45BDE0636B}" type="pres">
      <dgm:prSet presAssocID="{9463622F-3D27-744B-B2AF-6BB9D0849988}" presName="sibTrans" presStyleLbl="sibTrans2D1" presStyleIdx="1" presStyleCnt="3"/>
      <dgm:spPr/>
    </dgm:pt>
    <dgm:pt modelId="{907D012C-CDD9-4A4C-A327-956E7B2CB388}" type="pres">
      <dgm:prSet presAssocID="{9463622F-3D27-744B-B2AF-6BB9D0849988}" presName="connectorText" presStyleLbl="sibTrans2D1" presStyleIdx="1" presStyleCnt="3"/>
      <dgm:spPr/>
    </dgm:pt>
    <dgm:pt modelId="{534B3CDC-2F41-854F-AD70-5E1F7B9622E6}" type="pres">
      <dgm:prSet presAssocID="{0143FD11-ED56-5149-AC19-4A102FA8ED18}" presName="node" presStyleLbl="node1" presStyleIdx="2" presStyleCnt="3">
        <dgm:presLayoutVars>
          <dgm:bulletEnabled val="1"/>
        </dgm:presLayoutVars>
      </dgm:prSet>
      <dgm:spPr/>
    </dgm:pt>
    <dgm:pt modelId="{E377BB90-FA37-4D4D-AFB8-568FC2D6F874}" type="pres">
      <dgm:prSet presAssocID="{3BED3385-7D72-594C-B961-539FE6669598}" presName="sibTrans" presStyleLbl="sibTrans2D1" presStyleIdx="2" presStyleCnt="3"/>
      <dgm:spPr/>
    </dgm:pt>
    <dgm:pt modelId="{43647F02-1CD4-1543-88CE-5D7847586B59}" type="pres">
      <dgm:prSet presAssocID="{3BED3385-7D72-594C-B961-539FE6669598}" presName="connectorText" presStyleLbl="sibTrans2D1" presStyleIdx="2" presStyleCnt="3"/>
      <dgm:spPr/>
    </dgm:pt>
  </dgm:ptLst>
  <dgm:cxnLst>
    <dgm:cxn modelId="{39CCCB02-BB1A-8D43-BBA9-3C753C491AF6}" type="presOf" srcId="{9463622F-3D27-744B-B2AF-6BB9D0849988}" destId="{5F0AE7BB-1563-844A-9489-CA45BDE0636B}" srcOrd="0" destOrd="0" presId="urn:microsoft.com/office/officeart/2005/8/layout/cycle7"/>
    <dgm:cxn modelId="{DCD9C70C-9F28-DC47-9DD2-9F6F21D873D0}" type="presOf" srcId="{3BED3385-7D72-594C-B961-539FE6669598}" destId="{E377BB90-FA37-4D4D-AFB8-568FC2D6F874}" srcOrd="0" destOrd="0" presId="urn:microsoft.com/office/officeart/2005/8/layout/cycle7"/>
    <dgm:cxn modelId="{E028051B-8B76-6241-A3A6-80365632248D}" type="presOf" srcId="{9463622F-3D27-744B-B2AF-6BB9D0849988}" destId="{907D012C-CDD9-4A4C-A327-956E7B2CB388}" srcOrd="1" destOrd="0" presId="urn:microsoft.com/office/officeart/2005/8/layout/cycle7"/>
    <dgm:cxn modelId="{EBF37F3B-B791-E542-BC2E-B2B3AF30C627}" type="presOf" srcId="{3BED3385-7D72-594C-B961-539FE6669598}" destId="{43647F02-1CD4-1543-88CE-5D7847586B59}" srcOrd="1" destOrd="0" presId="urn:microsoft.com/office/officeart/2005/8/layout/cycle7"/>
    <dgm:cxn modelId="{82934E46-9862-8E42-89C6-8E68B1946076}" type="presOf" srcId="{610E9509-1A87-C04D-9FAC-34154F4943AE}" destId="{C038555A-38CF-094E-9724-662A915F1A40}" srcOrd="0" destOrd="0" presId="urn:microsoft.com/office/officeart/2005/8/layout/cycle7"/>
    <dgm:cxn modelId="{DDD47E69-EA9D-4944-954D-161AD1684D30}" srcId="{8D7627C8-58E8-2E41-986A-7774D80FA349}" destId="{610E9509-1A87-C04D-9FAC-34154F4943AE}" srcOrd="1" destOrd="0" parTransId="{A9D6C13D-4765-E44A-9369-CC391707186A}" sibTransId="{9463622F-3D27-744B-B2AF-6BB9D0849988}"/>
    <dgm:cxn modelId="{145EDF69-0970-8B43-B7B0-20E72FE4BB0B}" srcId="{8D7627C8-58E8-2E41-986A-7774D80FA349}" destId="{BAA0F14C-4E2B-B64D-9496-27BAA4E8DE13}" srcOrd="0" destOrd="0" parTransId="{031AA0DE-0129-5943-8F99-487A169C2A3A}" sibTransId="{22841097-370D-BE4A-BED0-C9A2B141DDA0}"/>
    <dgm:cxn modelId="{C8EBD877-3553-DE45-B06A-36A1C912CD17}" type="presOf" srcId="{BAA0F14C-4E2B-B64D-9496-27BAA4E8DE13}" destId="{EEBEA2A7-9A23-8A40-850A-06FE78461947}" srcOrd="0" destOrd="0" presId="urn:microsoft.com/office/officeart/2005/8/layout/cycle7"/>
    <dgm:cxn modelId="{FFB125A8-C87F-1644-99C5-2F89C63A1426}" type="presOf" srcId="{22841097-370D-BE4A-BED0-C9A2B141DDA0}" destId="{98A8B3A3-D27C-1C40-B913-E367C91D04E9}" srcOrd="1" destOrd="0" presId="urn:microsoft.com/office/officeart/2005/8/layout/cycle7"/>
    <dgm:cxn modelId="{A65EF3AE-CAA0-E34A-BA1E-93B63DDACC8B}" type="presOf" srcId="{8D7627C8-58E8-2E41-986A-7774D80FA349}" destId="{A24F53DA-2851-5F4E-B42A-0D0A611089D5}" srcOrd="0" destOrd="0" presId="urn:microsoft.com/office/officeart/2005/8/layout/cycle7"/>
    <dgm:cxn modelId="{D2CC2FB8-C7D4-884C-AB2B-953F13DCE6C1}" srcId="{8D7627C8-58E8-2E41-986A-7774D80FA349}" destId="{0143FD11-ED56-5149-AC19-4A102FA8ED18}" srcOrd="2" destOrd="0" parTransId="{E7DA567E-A208-BF4D-BD3A-8DE82D4331E5}" sibTransId="{3BED3385-7D72-594C-B961-539FE6669598}"/>
    <dgm:cxn modelId="{310A1ACF-92AB-9243-BD30-C547005A3B29}" type="presOf" srcId="{22841097-370D-BE4A-BED0-C9A2B141DDA0}" destId="{B80BAD8C-3240-7A49-96DC-BE9EBE2B21B0}" srcOrd="0" destOrd="0" presId="urn:microsoft.com/office/officeart/2005/8/layout/cycle7"/>
    <dgm:cxn modelId="{A82089E6-DE31-2645-AA04-00AD333D6342}" type="presOf" srcId="{0143FD11-ED56-5149-AC19-4A102FA8ED18}" destId="{534B3CDC-2F41-854F-AD70-5E1F7B9622E6}" srcOrd="0" destOrd="0" presId="urn:microsoft.com/office/officeart/2005/8/layout/cycle7"/>
    <dgm:cxn modelId="{3E069EA5-9A35-7A45-A492-D01938AFC5F0}" type="presParOf" srcId="{A24F53DA-2851-5F4E-B42A-0D0A611089D5}" destId="{EEBEA2A7-9A23-8A40-850A-06FE78461947}" srcOrd="0" destOrd="0" presId="urn:microsoft.com/office/officeart/2005/8/layout/cycle7"/>
    <dgm:cxn modelId="{E7BE1C98-4477-354B-826F-3A89A194D91D}" type="presParOf" srcId="{A24F53DA-2851-5F4E-B42A-0D0A611089D5}" destId="{B80BAD8C-3240-7A49-96DC-BE9EBE2B21B0}" srcOrd="1" destOrd="0" presId="urn:microsoft.com/office/officeart/2005/8/layout/cycle7"/>
    <dgm:cxn modelId="{45DFEB84-34CA-DE4C-84A2-73670FD0712F}" type="presParOf" srcId="{B80BAD8C-3240-7A49-96DC-BE9EBE2B21B0}" destId="{98A8B3A3-D27C-1C40-B913-E367C91D04E9}" srcOrd="0" destOrd="0" presId="urn:microsoft.com/office/officeart/2005/8/layout/cycle7"/>
    <dgm:cxn modelId="{D269BB23-2559-CF4A-8C8F-B2239293069B}" type="presParOf" srcId="{A24F53DA-2851-5F4E-B42A-0D0A611089D5}" destId="{C038555A-38CF-094E-9724-662A915F1A40}" srcOrd="2" destOrd="0" presId="urn:microsoft.com/office/officeart/2005/8/layout/cycle7"/>
    <dgm:cxn modelId="{45250B6C-84E5-2248-AA61-8056A691069C}" type="presParOf" srcId="{A24F53DA-2851-5F4E-B42A-0D0A611089D5}" destId="{5F0AE7BB-1563-844A-9489-CA45BDE0636B}" srcOrd="3" destOrd="0" presId="urn:microsoft.com/office/officeart/2005/8/layout/cycle7"/>
    <dgm:cxn modelId="{F8DBE554-D6D5-8941-B2C4-65631CA1A636}" type="presParOf" srcId="{5F0AE7BB-1563-844A-9489-CA45BDE0636B}" destId="{907D012C-CDD9-4A4C-A327-956E7B2CB388}" srcOrd="0" destOrd="0" presId="urn:microsoft.com/office/officeart/2005/8/layout/cycle7"/>
    <dgm:cxn modelId="{127CDE91-3519-5B40-83E5-C0205067E60F}" type="presParOf" srcId="{A24F53DA-2851-5F4E-B42A-0D0A611089D5}" destId="{534B3CDC-2F41-854F-AD70-5E1F7B9622E6}" srcOrd="4" destOrd="0" presId="urn:microsoft.com/office/officeart/2005/8/layout/cycle7"/>
    <dgm:cxn modelId="{756DCC1F-9953-FE4B-BAC6-6BB3EF8B67C9}" type="presParOf" srcId="{A24F53DA-2851-5F4E-B42A-0D0A611089D5}" destId="{E377BB90-FA37-4D4D-AFB8-568FC2D6F874}" srcOrd="5" destOrd="0" presId="urn:microsoft.com/office/officeart/2005/8/layout/cycle7"/>
    <dgm:cxn modelId="{790928B1-17CA-4749-A9E0-57317BA0503D}" type="presParOf" srcId="{E377BB90-FA37-4D4D-AFB8-568FC2D6F874}" destId="{43647F02-1CD4-1543-88CE-5D7847586B5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E04ADA-FC97-504E-9D83-EAF3BA65C7E9}" type="doc">
      <dgm:prSet loTypeId="urn:microsoft.com/office/officeart/2024/layout/NumberedLinearArrow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A130AF7-79C2-FE40-BFEF-3FB17DE1B1B5}">
      <dgm:prSet phldrT="[Tekst]" custT="1"/>
      <dgm:spPr/>
      <dgm:t>
        <a:bodyPr/>
        <a:lstStyle/>
        <a:p>
          <a:r>
            <a:rPr lang="pl-PL" sz="2400" b="1" dirty="0"/>
            <a:t>Wychowanka,</a:t>
          </a:r>
        </a:p>
        <a:p>
          <a:r>
            <a:rPr lang="pl-PL" sz="2400" b="1" dirty="0"/>
            <a:t>Liderka młodzieżowa</a:t>
          </a:r>
        </a:p>
        <a:p>
          <a:r>
            <a:rPr lang="pl-PL" sz="2400" b="1" dirty="0"/>
            <a:t>/perspektywa wychowanki/</a:t>
          </a:r>
        </a:p>
      </dgm:t>
    </dgm:pt>
    <dgm:pt modelId="{19954DAD-F217-264D-8582-0EBE95D300B4}" type="parTrans" cxnId="{3F119868-AAC8-E548-9630-2CE981C761BE}">
      <dgm:prSet/>
      <dgm:spPr/>
      <dgm:t>
        <a:bodyPr/>
        <a:lstStyle/>
        <a:p>
          <a:endParaRPr lang="pl-PL"/>
        </a:p>
      </dgm:t>
    </dgm:pt>
    <dgm:pt modelId="{496C55B7-7F1A-8540-B28E-F016B1D7AABB}" type="sibTrans" cxnId="{3F119868-AAC8-E548-9630-2CE981C761BE}">
      <dgm:prSet phldrT="1" phldr="0"/>
      <dgm:spPr/>
      <dgm:t>
        <a:bodyPr/>
        <a:lstStyle/>
        <a:p>
          <a:r>
            <a:t>1</a:t>
          </a:r>
        </a:p>
      </dgm:t>
    </dgm:pt>
    <dgm:pt modelId="{675046F2-B4CB-DE4A-BF14-9C1BF3176A71}">
      <dgm:prSet phldrT="[Tekst]" custT="1"/>
      <dgm:spPr/>
      <dgm:t>
        <a:bodyPr/>
        <a:lstStyle/>
        <a:p>
          <a:r>
            <a:rPr lang="pl-PL" sz="2400" b="1" dirty="0"/>
            <a:t>Pracownik placówki, </a:t>
          </a:r>
        </a:p>
        <a:p>
          <a:r>
            <a:rPr lang="pl-PL" sz="2400" b="1" dirty="0"/>
            <a:t>Wychowawca</a:t>
          </a:r>
        </a:p>
        <a:p>
          <a:r>
            <a:rPr lang="pl-PL" sz="2400" b="1" dirty="0"/>
            <a:t>/podejmując dziesiątki wychowawczych decyzji/</a:t>
          </a:r>
        </a:p>
      </dgm:t>
    </dgm:pt>
    <dgm:pt modelId="{962EF291-6179-4E42-8463-550187AC67F9}" type="parTrans" cxnId="{94CD3F04-F496-6F4F-ACA1-6A3931933789}">
      <dgm:prSet/>
      <dgm:spPr/>
      <dgm:t>
        <a:bodyPr/>
        <a:lstStyle/>
        <a:p>
          <a:endParaRPr lang="pl-PL"/>
        </a:p>
      </dgm:t>
    </dgm:pt>
    <dgm:pt modelId="{6147540A-B73E-1D4A-85B7-992DB9A6A19B}" type="sibTrans" cxnId="{94CD3F04-F496-6F4F-ACA1-6A3931933789}">
      <dgm:prSet phldrT="2" phldr="0"/>
      <dgm:spPr/>
      <dgm:t>
        <a:bodyPr/>
        <a:lstStyle/>
        <a:p>
          <a:r>
            <a:t>2</a:t>
          </a:r>
          <a:endParaRPr dirty="0"/>
        </a:p>
      </dgm:t>
    </dgm:pt>
    <dgm:pt modelId="{580667C1-F2AC-324F-8E42-A80AA9F518D9}">
      <dgm:prSet phldrT="[Tekst]" custT="1"/>
      <dgm:spPr/>
      <dgm:t>
        <a:bodyPr/>
        <a:lstStyle/>
        <a:p>
          <a:r>
            <a:rPr lang="pl-PL" sz="2200" b="1" dirty="0"/>
            <a:t>Organizacja</a:t>
          </a:r>
        </a:p>
        <a:p>
          <a:r>
            <a:rPr lang="pl-PL" sz="2200" b="1" dirty="0"/>
            <a:t>Koordynator placówek statutowych</a:t>
          </a:r>
        </a:p>
        <a:p>
          <a:r>
            <a:rPr lang="pl-PL" sz="2200" b="1" dirty="0"/>
            <a:t>/tworząc warunki do podejmowania decyzji/</a:t>
          </a:r>
        </a:p>
      </dgm:t>
    </dgm:pt>
    <dgm:pt modelId="{F03FC120-E019-7343-A08B-2D7713D07229}" type="parTrans" cxnId="{D43CD352-4995-824D-84F7-41DD097AF2EF}">
      <dgm:prSet/>
      <dgm:spPr/>
      <dgm:t>
        <a:bodyPr/>
        <a:lstStyle/>
        <a:p>
          <a:endParaRPr lang="pl-PL"/>
        </a:p>
      </dgm:t>
    </dgm:pt>
    <dgm:pt modelId="{042ED2EA-B4A4-6F44-88DF-1079A0480FB2}" type="sibTrans" cxnId="{D43CD352-4995-824D-84F7-41DD097AF2EF}">
      <dgm:prSet phldrT="3" phldr="0"/>
      <dgm:spPr/>
      <dgm:t>
        <a:bodyPr/>
        <a:lstStyle/>
        <a:p>
          <a:r>
            <a:t>3</a:t>
          </a:r>
        </a:p>
      </dgm:t>
    </dgm:pt>
    <dgm:pt modelId="{9B6DF9EE-E7DD-1247-B96B-EFEC1811EB5A}" type="pres">
      <dgm:prSet presAssocID="{BBE04ADA-FC97-504E-9D83-EAF3BA65C7E9}" presName="linearFlow" presStyleCnt="0">
        <dgm:presLayoutVars>
          <dgm:dir/>
          <dgm:animLvl val="lvl"/>
          <dgm:resizeHandles val="exact"/>
        </dgm:presLayoutVars>
      </dgm:prSet>
      <dgm:spPr/>
    </dgm:pt>
    <dgm:pt modelId="{AFE248B5-E856-FD4B-852F-8F88F0619CE8}" type="pres">
      <dgm:prSet presAssocID="{DA130AF7-79C2-FE40-BFEF-3FB17DE1B1B5}" presName="compositeNode" presStyleCnt="0"/>
      <dgm:spPr/>
    </dgm:pt>
    <dgm:pt modelId="{26A88777-6C6C-1C4C-851C-096794D7F20E}" type="pres">
      <dgm:prSet presAssocID="{DA130AF7-79C2-FE40-BFEF-3FB17DE1B1B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4CD69BA-BE42-A242-9711-F7373E8493C3}" type="pres">
      <dgm:prSet presAssocID="{DA130AF7-79C2-FE40-BFEF-3FB17DE1B1B5}" presName="parSh" presStyleCnt="0"/>
      <dgm:spPr/>
    </dgm:pt>
    <dgm:pt modelId="{CCB838FF-DDE0-6D4B-9508-BFC5D133708D}" type="pres">
      <dgm:prSet presAssocID="{DA130AF7-79C2-FE40-BFEF-3FB17DE1B1B5}" presName="lineNode" presStyleLbl="alignNode1" presStyleIdx="0" presStyleCnt="9"/>
      <dgm:spPr/>
    </dgm:pt>
    <dgm:pt modelId="{0C092438-8BFF-2E4F-9757-44571B7DABBE}" type="pres">
      <dgm:prSet presAssocID="{DA130AF7-79C2-FE40-BFEF-3FB17DE1B1B5}" presName="lineArrowNode" presStyleLbl="alignNode1" presStyleIdx="1" presStyleCnt="9"/>
      <dgm:spPr/>
    </dgm:pt>
    <dgm:pt modelId="{0C5E9DE4-B981-9F44-82FA-AD9CBF4707E4}" type="pres">
      <dgm:prSet presAssocID="{496C55B7-7F1A-8540-B28E-F016B1D7AABB}" presName="sibTransNodeCircle" presStyleLbl="alignNode1" presStyleIdx="2" presStyleCnt="9">
        <dgm:presLayoutVars>
          <dgm:chMax val="0"/>
          <dgm:bulletEnabled/>
        </dgm:presLayoutVars>
      </dgm:prSet>
      <dgm:spPr/>
    </dgm:pt>
    <dgm:pt modelId="{81A7A04C-BD6F-E446-A214-0E1A2975EB70}" type="pres">
      <dgm:prSet presAssocID="{496C55B7-7F1A-8540-B28E-F016B1D7AABB}" presName="spacerBetweenCircleAndCallout" presStyleCnt="0">
        <dgm:presLayoutVars/>
      </dgm:prSet>
      <dgm:spPr/>
    </dgm:pt>
    <dgm:pt modelId="{2F97A1B5-FCBB-9341-9A62-345C6C7CE747}" type="pres">
      <dgm:prSet presAssocID="{496C55B7-7F1A-8540-B28E-F016B1D7AABB}" presName="verticalConnector" presStyleLbl="alignAccFollowNode1" presStyleIdx="0" presStyleCnt="3"/>
      <dgm:spPr/>
    </dgm:pt>
    <dgm:pt modelId="{2B13478A-2073-724F-AF57-3BD2131CD5BA}" type="pres">
      <dgm:prSet presAssocID="{DA130AF7-79C2-FE40-BFEF-3FB17DE1B1B5}" presName="nodeText" presStyleLbl="fgAcc1" presStyleIdx="0" presStyleCnt="3">
        <dgm:presLayoutVars>
          <dgm:bulletEnabled val="1"/>
        </dgm:presLayoutVars>
      </dgm:prSet>
      <dgm:spPr/>
    </dgm:pt>
    <dgm:pt modelId="{1AC841D5-1B17-D14B-A409-DCC234D51104}" type="pres">
      <dgm:prSet presAssocID="{496C55B7-7F1A-8540-B28E-F016B1D7AABB}" presName="sibTransComposite" presStyleCnt="0"/>
      <dgm:spPr/>
    </dgm:pt>
    <dgm:pt modelId="{67DDF12F-1AD1-854D-A719-06207C06F5B8}" type="pres">
      <dgm:prSet presAssocID="{675046F2-B4CB-DE4A-BF14-9C1BF3176A71}" presName="compositeNode" presStyleCnt="0"/>
      <dgm:spPr/>
    </dgm:pt>
    <dgm:pt modelId="{DA82EBCC-25E3-E645-A9CA-3C4BD4179E27}" type="pres">
      <dgm:prSet presAssocID="{675046F2-B4CB-DE4A-BF14-9C1BF3176A7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654A531-52F3-1444-BC6A-BFE2B475D8C2}" type="pres">
      <dgm:prSet presAssocID="{675046F2-B4CB-DE4A-BF14-9C1BF3176A71}" presName="parSh" presStyleCnt="0"/>
      <dgm:spPr/>
    </dgm:pt>
    <dgm:pt modelId="{56BDE924-92B8-C843-A8BB-70495B1D1E91}" type="pres">
      <dgm:prSet presAssocID="{675046F2-B4CB-DE4A-BF14-9C1BF3176A71}" presName="lineNode" presStyleLbl="alignNode1" presStyleIdx="3" presStyleCnt="9"/>
      <dgm:spPr/>
    </dgm:pt>
    <dgm:pt modelId="{5E8C8133-81E4-6541-B94D-C6A78F6256EA}" type="pres">
      <dgm:prSet presAssocID="{675046F2-B4CB-DE4A-BF14-9C1BF3176A71}" presName="lineArrowNode" presStyleLbl="alignNode1" presStyleIdx="4" presStyleCnt="9"/>
      <dgm:spPr/>
    </dgm:pt>
    <dgm:pt modelId="{3123CDEF-6367-BC45-B6C9-5BD56C1B61E0}" type="pres">
      <dgm:prSet presAssocID="{6147540A-B73E-1D4A-85B7-992DB9A6A19B}" presName="sibTransNodeCircle" presStyleLbl="alignNode1" presStyleIdx="5" presStyleCnt="9">
        <dgm:presLayoutVars>
          <dgm:chMax val="0"/>
          <dgm:bulletEnabled/>
        </dgm:presLayoutVars>
      </dgm:prSet>
      <dgm:spPr/>
    </dgm:pt>
    <dgm:pt modelId="{202CC8FF-A19C-F045-B873-21465EE6F329}" type="pres">
      <dgm:prSet presAssocID="{6147540A-B73E-1D4A-85B7-992DB9A6A19B}" presName="spacerBetweenCircleAndCallout" presStyleCnt="0">
        <dgm:presLayoutVars/>
      </dgm:prSet>
      <dgm:spPr/>
    </dgm:pt>
    <dgm:pt modelId="{EC27DCD4-9449-7B44-8C71-92E3D9D1A2D0}" type="pres">
      <dgm:prSet presAssocID="{6147540A-B73E-1D4A-85B7-992DB9A6A19B}" presName="verticalConnector" presStyleLbl="alignAccFollowNode1" presStyleIdx="1" presStyleCnt="3"/>
      <dgm:spPr/>
    </dgm:pt>
    <dgm:pt modelId="{681F132B-DD7A-1F46-9431-2A1EFAFA0E89}" type="pres">
      <dgm:prSet presAssocID="{675046F2-B4CB-DE4A-BF14-9C1BF3176A71}" presName="nodeText" presStyleLbl="fgAcc1" presStyleIdx="1" presStyleCnt="3">
        <dgm:presLayoutVars>
          <dgm:bulletEnabled val="1"/>
        </dgm:presLayoutVars>
      </dgm:prSet>
      <dgm:spPr/>
    </dgm:pt>
    <dgm:pt modelId="{72E5BBD7-60FB-9A4D-B11D-B7BD3EB02E37}" type="pres">
      <dgm:prSet presAssocID="{6147540A-B73E-1D4A-85B7-992DB9A6A19B}" presName="sibTransComposite" presStyleCnt="0"/>
      <dgm:spPr/>
    </dgm:pt>
    <dgm:pt modelId="{9A363FE6-EFE9-6740-882C-BA676D6243E6}" type="pres">
      <dgm:prSet presAssocID="{580667C1-F2AC-324F-8E42-A80AA9F518D9}" presName="compositeNode" presStyleCnt="0"/>
      <dgm:spPr/>
    </dgm:pt>
    <dgm:pt modelId="{D2182A15-9BDE-6346-BD63-2AA90F839070}" type="pres">
      <dgm:prSet presAssocID="{580667C1-F2AC-324F-8E42-A80AA9F518D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710BFEE-5DCE-7B4E-A544-6761FD0AF464}" type="pres">
      <dgm:prSet presAssocID="{580667C1-F2AC-324F-8E42-A80AA9F518D9}" presName="parSh" presStyleCnt="0"/>
      <dgm:spPr/>
    </dgm:pt>
    <dgm:pt modelId="{95344DCB-AE4B-804E-B7C5-C120A298A513}" type="pres">
      <dgm:prSet presAssocID="{580667C1-F2AC-324F-8E42-A80AA9F518D9}" presName="lineNode" presStyleLbl="alignNode1" presStyleIdx="6" presStyleCnt="9"/>
      <dgm:spPr/>
    </dgm:pt>
    <dgm:pt modelId="{AFB4D011-3C76-B844-86D3-948D75E07B54}" type="pres">
      <dgm:prSet presAssocID="{580667C1-F2AC-324F-8E42-A80AA9F518D9}" presName="lineArrowNode" presStyleLbl="alignNode1" presStyleIdx="7" presStyleCnt="9"/>
      <dgm:spPr/>
    </dgm:pt>
    <dgm:pt modelId="{91276CEC-3C62-5C4E-9A16-B09F12BB27C0}" type="pres">
      <dgm:prSet presAssocID="{042ED2EA-B4A4-6F44-88DF-1079A0480FB2}" presName="sibTransNodeCircle" presStyleLbl="alignNode1" presStyleIdx="8" presStyleCnt="9">
        <dgm:presLayoutVars>
          <dgm:chMax val="0"/>
          <dgm:bulletEnabled/>
        </dgm:presLayoutVars>
      </dgm:prSet>
      <dgm:spPr/>
    </dgm:pt>
    <dgm:pt modelId="{B7D6132C-9B84-4F46-A2AF-F5B33AFC97A9}" type="pres">
      <dgm:prSet presAssocID="{042ED2EA-B4A4-6F44-88DF-1079A0480FB2}" presName="spacerBetweenCircleAndCallout" presStyleCnt="0">
        <dgm:presLayoutVars/>
      </dgm:prSet>
      <dgm:spPr/>
    </dgm:pt>
    <dgm:pt modelId="{61681456-79C2-6A40-9A19-2139C728EBD5}" type="pres">
      <dgm:prSet presAssocID="{042ED2EA-B4A4-6F44-88DF-1079A0480FB2}" presName="verticalConnector" presStyleLbl="alignAccFollowNode1" presStyleIdx="2" presStyleCnt="3"/>
      <dgm:spPr/>
    </dgm:pt>
    <dgm:pt modelId="{7C93E25E-870E-5040-A29C-278DCA68E4D8}" type="pres">
      <dgm:prSet presAssocID="{580667C1-F2AC-324F-8E42-A80AA9F518D9}" presName="nodeText" presStyleLbl="fgAcc1" presStyleIdx="2" presStyleCnt="3">
        <dgm:presLayoutVars>
          <dgm:bulletEnabled val="1"/>
        </dgm:presLayoutVars>
      </dgm:prSet>
      <dgm:spPr/>
    </dgm:pt>
  </dgm:ptLst>
  <dgm:cxnLst>
    <dgm:cxn modelId="{94CD3F04-F496-6F4F-ACA1-6A3931933789}" srcId="{BBE04ADA-FC97-504E-9D83-EAF3BA65C7E9}" destId="{675046F2-B4CB-DE4A-BF14-9C1BF3176A71}" srcOrd="1" destOrd="0" parTransId="{962EF291-6179-4E42-8463-550187AC67F9}" sibTransId="{6147540A-B73E-1D4A-85B7-992DB9A6A19B}"/>
    <dgm:cxn modelId="{C3EFA118-B9C5-B54F-B6DB-079C6009818D}" type="presOf" srcId="{496C55B7-7F1A-8540-B28E-F016B1D7AABB}" destId="{0C5E9DE4-B981-9F44-82FA-AD9CBF4707E4}" srcOrd="0" destOrd="0" presId="urn:microsoft.com/office/officeart/2024/layout/NumberedLinearArrowProcess"/>
    <dgm:cxn modelId="{A70B3519-0C95-CC4E-B3FA-B893725AE976}" type="presOf" srcId="{675046F2-B4CB-DE4A-BF14-9C1BF3176A71}" destId="{681F132B-DD7A-1F46-9431-2A1EFAFA0E89}" srcOrd="1" destOrd="0" presId="urn:microsoft.com/office/officeart/2024/layout/NumberedLinearArrowProcess"/>
    <dgm:cxn modelId="{EC5B7128-5F91-E24B-B22E-4B960C218B42}" type="presOf" srcId="{BBE04ADA-FC97-504E-9D83-EAF3BA65C7E9}" destId="{9B6DF9EE-E7DD-1247-B96B-EFEC1811EB5A}" srcOrd="0" destOrd="0" presId="urn:microsoft.com/office/officeart/2024/layout/NumberedLinearArrowProcess"/>
    <dgm:cxn modelId="{3C440C33-D35A-9E4E-8F06-240A795877E7}" type="presOf" srcId="{580667C1-F2AC-324F-8E42-A80AA9F518D9}" destId="{7C93E25E-870E-5040-A29C-278DCA68E4D8}" srcOrd="1" destOrd="0" presId="urn:microsoft.com/office/officeart/2024/layout/NumberedLinearArrowProcess"/>
    <dgm:cxn modelId="{D43CD352-4995-824D-84F7-41DD097AF2EF}" srcId="{BBE04ADA-FC97-504E-9D83-EAF3BA65C7E9}" destId="{580667C1-F2AC-324F-8E42-A80AA9F518D9}" srcOrd="2" destOrd="0" parTransId="{F03FC120-E019-7343-A08B-2D7713D07229}" sibTransId="{042ED2EA-B4A4-6F44-88DF-1079A0480FB2}"/>
    <dgm:cxn modelId="{2041EE62-AD3B-2646-B395-E7A52F3A99FB}" type="presOf" srcId="{675046F2-B4CB-DE4A-BF14-9C1BF3176A71}" destId="{5E8C8133-81E4-6541-B94D-C6A78F6256EA}" srcOrd="0" destOrd="0" presId="urn:microsoft.com/office/officeart/2024/layout/NumberedLinearArrowProcess"/>
    <dgm:cxn modelId="{3F119868-AAC8-E548-9630-2CE981C761BE}" srcId="{BBE04ADA-FC97-504E-9D83-EAF3BA65C7E9}" destId="{DA130AF7-79C2-FE40-BFEF-3FB17DE1B1B5}" srcOrd="0" destOrd="0" parTransId="{19954DAD-F217-264D-8582-0EBE95D300B4}" sibTransId="{496C55B7-7F1A-8540-B28E-F016B1D7AABB}"/>
    <dgm:cxn modelId="{DE40186E-C4F4-054C-82CE-3DD4FA644A0D}" type="presOf" srcId="{042ED2EA-B4A4-6F44-88DF-1079A0480FB2}" destId="{91276CEC-3C62-5C4E-9A16-B09F12BB27C0}" srcOrd="0" destOrd="0" presId="urn:microsoft.com/office/officeart/2024/layout/NumberedLinearArrowProcess"/>
    <dgm:cxn modelId="{F4365898-B81E-714E-8213-688F799627E0}" type="presOf" srcId="{580667C1-F2AC-324F-8E42-A80AA9F518D9}" destId="{AFB4D011-3C76-B844-86D3-948D75E07B54}" srcOrd="0" destOrd="0" presId="urn:microsoft.com/office/officeart/2024/layout/NumberedLinearArrowProcess"/>
    <dgm:cxn modelId="{A11899A4-94CF-2641-9EAF-EA0A9AA74FFB}" type="presOf" srcId="{DA130AF7-79C2-FE40-BFEF-3FB17DE1B1B5}" destId="{2B13478A-2073-724F-AF57-3BD2131CD5BA}" srcOrd="1" destOrd="0" presId="urn:microsoft.com/office/officeart/2024/layout/NumberedLinearArrowProcess"/>
    <dgm:cxn modelId="{CCC136AC-E931-804E-8739-1061F1D97717}" type="presOf" srcId="{6147540A-B73E-1D4A-85B7-992DB9A6A19B}" destId="{3123CDEF-6367-BC45-B6C9-5BD56C1B61E0}" srcOrd="0" destOrd="0" presId="urn:microsoft.com/office/officeart/2024/layout/NumberedLinearArrowProcess"/>
    <dgm:cxn modelId="{8330E3DD-A333-9645-9ED3-223548851659}" type="presOf" srcId="{DA130AF7-79C2-FE40-BFEF-3FB17DE1B1B5}" destId="{0C092438-8BFF-2E4F-9757-44571B7DABBE}" srcOrd="0" destOrd="0" presId="urn:microsoft.com/office/officeart/2024/layout/NumberedLinearArrowProcess"/>
    <dgm:cxn modelId="{0D3E0276-6E78-E94C-8FB3-BFA63D967009}" type="presParOf" srcId="{9B6DF9EE-E7DD-1247-B96B-EFEC1811EB5A}" destId="{AFE248B5-E856-FD4B-852F-8F88F0619CE8}" srcOrd="0" destOrd="0" presId="urn:microsoft.com/office/officeart/2024/layout/NumberedLinearArrowProcess"/>
    <dgm:cxn modelId="{2A4E78A8-1835-EB49-9153-12C325021B54}" type="presParOf" srcId="{AFE248B5-E856-FD4B-852F-8F88F0619CE8}" destId="{26A88777-6C6C-1C4C-851C-096794D7F20E}" srcOrd="0" destOrd="0" presId="urn:microsoft.com/office/officeart/2024/layout/NumberedLinearArrowProcess"/>
    <dgm:cxn modelId="{7D75DBDA-8944-584B-9CB0-F5AC0DAFBEF4}" type="presParOf" srcId="{AFE248B5-E856-FD4B-852F-8F88F0619CE8}" destId="{84CD69BA-BE42-A242-9711-F7373E8493C3}" srcOrd="1" destOrd="0" presId="urn:microsoft.com/office/officeart/2024/layout/NumberedLinearArrowProcess"/>
    <dgm:cxn modelId="{3B1153ED-0B3E-7547-A8C5-953CD471565E}" type="presParOf" srcId="{84CD69BA-BE42-A242-9711-F7373E8493C3}" destId="{CCB838FF-DDE0-6D4B-9508-BFC5D133708D}" srcOrd="0" destOrd="0" presId="urn:microsoft.com/office/officeart/2024/layout/NumberedLinearArrowProcess"/>
    <dgm:cxn modelId="{8FD88C70-F91D-7E4A-BD3C-CE6F56E76F74}" type="presParOf" srcId="{84CD69BA-BE42-A242-9711-F7373E8493C3}" destId="{0C092438-8BFF-2E4F-9757-44571B7DABBE}" srcOrd="1" destOrd="0" presId="urn:microsoft.com/office/officeart/2024/layout/NumberedLinearArrowProcess"/>
    <dgm:cxn modelId="{2B292BEF-37E4-2C40-BAA8-565FF56AFA64}" type="presParOf" srcId="{84CD69BA-BE42-A242-9711-F7373E8493C3}" destId="{0C5E9DE4-B981-9F44-82FA-AD9CBF4707E4}" srcOrd="2" destOrd="0" presId="urn:microsoft.com/office/officeart/2024/layout/NumberedLinearArrowProcess"/>
    <dgm:cxn modelId="{7A907F1C-50BE-AF43-A7B3-E44C131E5F16}" type="presParOf" srcId="{84CD69BA-BE42-A242-9711-F7373E8493C3}" destId="{81A7A04C-BD6F-E446-A214-0E1A2975EB70}" srcOrd="3" destOrd="0" presId="urn:microsoft.com/office/officeart/2024/layout/NumberedLinearArrowProcess"/>
    <dgm:cxn modelId="{233E34FF-408E-F34E-8ED6-D1CE41FC9840}" type="presParOf" srcId="{84CD69BA-BE42-A242-9711-F7373E8493C3}" destId="{2F97A1B5-FCBB-9341-9A62-345C6C7CE747}" srcOrd="4" destOrd="0" presId="urn:microsoft.com/office/officeart/2024/layout/NumberedLinearArrowProcess"/>
    <dgm:cxn modelId="{CC9AEB92-3922-1842-AC22-950511D45B94}" type="presParOf" srcId="{AFE248B5-E856-FD4B-852F-8F88F0619CE8}" destId="{2B13478A-2073-724F-AF57-3BD2131CD5BA}" srcOrd="2" destOrd="0" presId="urn:microsoft.com/office/officeart/2024/layout/NumberedLinearArrowProcess"/>
    <dgm:cxn modelId="{5AC47A7F-A9F8-2145-8933-93ABAAA0171E}" type="presParOf" srcId="{9B6DF9EE-E7DD-1247-B96B-EFEC1811EB5A}" destId="{1AC841D5-1B17-D14B-A409-DCC234D51104}" srcOrd="1" destOrd="0" presId="urn:microsoft.com/office/officeart/2024/layout/NumberedLinearArrowProcess"/>
    <dgm:cxn modelId="{992A9CE3-D8F0-674B-80C8-E7CB45399EB0}" type="presParOf" srcId="{9B6DF9EE-E7DD-1247-B96B-EFEC1811EB5A}" destId="{67DDF12F-1AD1-854D-A719-06207C06F5B8}" srcOrd="2" destOrd="0" presId="urn:microsoft.com/office/officeart/2024/layout/NumberedLinearArrowProcess"/>
    <dgm:cxn modelId="{CA046C0F-7A8B-494F-A809-026DF0B88DDD}" type="presParOf" srcId="{67DDF12F-1AD1-854D-A719-06207C06F5B8}" destId="{DA82EBCC-25E3-E645-A9CA-3C4BD4179E27}" srcOrd="0" destOrd="0" presId="urn:microsoft.com/office/officeart/2024/layout/NumberedLinearArrowProcess"/>
    <dgm:cxn modelId="{8A4C97C5-FAC0-4A4F-B0D9-03844598B9AB}" type="presParOf" srcId="{67DDF12F-1AD1-854D-A719-06207C06F5B8}" destId="{B654A531-52F3-1444-BC6A-BFE2B475D8C2}" srcOrd="1" destOrd="0" presId="urn:microsoft.com/office/officeart/2024/layout/NumberedLinearArrowProcess"/>
    <dgm:cxn modelId="{CA02DB93-9FAD-5B41-A500-C5DB3AA74F1F}" type="presParOf" srcId="{B654A531-52F3-1444-BC6A-BFE2B475D8C2}" destId="{56BDE924-92B8-C843-A8BB-70495B1D1E91}" srcOrd="0" destOrd="0" presId="urn:microsoft.com/office/officeart/2024/layout/NumberedLinearArrowProcess"/>
    <dgm:cxn modelId="{E68A4627-30E9-284F-8B1D-8C15920DB529}" type="presParOf" srcId="{B654A531-52F3-1444-BC6A-BFE2B475D8C2}" destId="{5E8C8133-81E4-6541-B94D-C6A78F6256EA}" srcOrd="1" destOrd="0" presId="urn:microsoft.com/office/officeart/2024/layout/NumberedLinearArrowProcess"/>
    <dgm:cxn modelId="{1CE63FD7-F570-1C46-BCE6-250005577331}" type="presParOf" srcId="{B654A531-52F3-1444-BC6A-BFE2B475D8C2}" destId="{3123CDEF-6367-BC45-B6C9-5BD56C1B61E0}" srcOrd="2" destOrd="0" presId="urn:microsoft.com/office/officeart/2024/layout/NumberedLinearArrowProcess"/>
    <dgm:cxn modelId="{B9090009-EF8B-D748-8AB5-EAA6085ADFB6}" type="presParOf" srcId="{B654A531-52F3-1444-BC6A-BFE2B475D8C2}" destId="{202CC8FF-A19C-F045-B873-21465EE6F329}" srcOrd="3" destOrd="0" presId="urn:microsoft.com/office/officeart/2024/layout/NumberedLinearArrowProcess"/>
    <dgm:cxn modelId="{AFDCDD37-A954-9648-B757-AAAFE2E1EC45}" type="presParOf" srcId="{B654A531-52F3-1444-BC6A-BFE2B475D8C2}" destId="{EC27DCD4-9449-7B44-8C71-92E3D9D1A2D0}" srcOrd="4" destOrd="0" presId="urn:microsoft.com/office/officeart/2024/layout/NumberedLinearArrowProcess"/>
    <dgm:cxn modelId="{0FDADAEF-F9F1-7649-9ADA-606FC5394779}" type="presParOf" srcId="{67DDF12F-1AD1-854D-A719-06207C06F5B8}" destId="{681F132B-DD7A-1F46-9431-2A1EFAFA0E89}" srcOrd="2" destOrd="0" presId="urn:microsoft.com/office/officeart/2024/layout/NumberedLinearArrowProcess"/>
    <dgm:cxn modelId="{A610703A-1FF8-7045-AABD-1B238E1F2C0C}" type="presParOf" srcId="{9B6DF9EE-E7DD-1247-B96B-EFEC1811EB5A}" destId="{72E5BBD7-60FB-9A4D-B11D-B7BD3EB02E37}" srcOrd="3" destOrd="0" presId="urn:microsoft.com/office/officeart/2024/layout/NumberedLinearArrowProcess"/>
    <dgm:cxn modelId="{290A530E-6163-AA46-AFC6-933751ADAD6D}" type="presParOf" srcId="{9B6DF9EE-E7DD-1247-B96B-EFEC1811EB5A}" destId="{9A363FE6-EFE9-6740-882C-BA676D6243E6}" srcOrd="4" destOrd="0" presId="urn:microsoft.com/office/officeart/2024/layout/NumberedLinearArrowProcess"/>
    <dgm:cxn modelId="{8548DEE1-1ED0-8143-AF1F-D38A4EDAC50C}" type="presParOf" srcId="{9A363FE6-EFE9-6740-882C-BA676D6243E6}" destId="{D2182A15-9BDE-6346-BD63-2AA90F839070}" srcOrd="0" destOrd="0" presId="urn:microsoft.com/office/officeart/2024/layout/NumberedLinearArrowProcess"/>
    <dgm:cxn modelId="{3FE6E3BD-A1DC-C747-A4AD-0731F0F093BF}" type="presParOf" srcId="{9A363FE6-EFE9-6740-882C-BA676D6243E6}" destId="{8710BFEE-5DCE-7B4E-A544-6761FD0AF464}" srcOrd="1" destOrd="0" presId="urn:microsoft.com/office/officeart/2024/layout/NumberedLinearArrowProcess"/>
    <dgm:cxn modelId="{AE36348C-DFE8-7F43-A342-CD26405A6FE3}" type="presParOf" srcId="{8710BFEE-5DCE-7B4E-A544-6761FD0AF464}" destId="{95344DCB-AE4B-804E-B7C5-C120A298A513}" srcOrd="0" destOrd="0" presId="urn:microsoft.com/office/officeart/2024/layout/NumberedLinearArrowProcess"/>
    <dgm:cxn modelId="{A3077197-C6BE-504F-A3E5-001172257D83}" type="presParOf" srcId="{8710BFEE-5DCE-7B4E-A544-6761FD0AF464}" destId="{AFB4D011-3C76-B844-86D3-948D75E07B54}" srcOrd="1" destOrd="0" presId="urn:microsoft.com/office/officeart/2024/layout/NumberedLinearArrowProcess"/>
    <dgm:cxn modelId="{D5D29230-E648-E749-828D-6D8FA4A92FCB}" type="presParOf" srcId="{8710BFEE-5DCE-7B4E-A544-6761FD0AF464}" destId="{91276CEC-3C62-5C4E-9A16-B09F12BB27C0}" srcOrd="2" destOrd="0" presId="urn:microsoft.com/office/officeart/2024/layout/NumberedLinearArrowProcess"/>
    <dgm:cxn modelId="{3A0DE7E6-FAA5-214F-B9CB-3414311B8572}" type="presParOf" srcId="{8710BFEE-5DCE-7B4E-A544-6761FD0AF464}" destId="{B7D6132C-9B84-4F46-A2AF-F5B33AFC97A9}" srcOrd="3" destOrd="0" presId="urn:microsoft.com/office/officeart/2024/layout/NumberedLinearArrowProcess"/>
    <dgm:cxn modelId="{E70D9F42-1838-5244-9483-41130FE13C7A}" type="presParOf" srcId="{8710BFEE-5DCE-7B4E-A544-6761FD0AF464}" destId="{61681456-79C2-6A40-9A19-2139C728EBD5}" srcOrd="4" destOrd="0" presId="urn:microsoft.com/office/officeart/2024/layout/NumberedLinearArrowProcess"/>
    <dgm:cxn modelId="{68D5326F-D173-9E4E-8AD3-B604EA3CAD3A}" type="presParOf" srcId="{9A363FE6-EFE9-6740-882C-BA676D6243E6}" destId="{7C93E25E-870E-5040-A29C-278DCA68E4D8}" srcOrd="2" destOrd="0" presId="urn:microsoft.com/office/officeart/2024/layout/NumberedLinear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FBB4C7-FC35-DC40-839C-B372414D0D14}" type="doc">
      <dgm:prSet loTypeId="urn:microsoft.com/office/officeart/2005/8/layout/h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0B03B88-FDB4-814E-A531-5940A3AB43B3}">
      <dgm:prSet phldrT="[Tekst]" custT="1"/>
      <dgm:spPr/>
      <dgm:t>
        <a:bodyPr/>
        <a:lstStyle/>
        <a:p>
          <a:pPr>
            <a:buNone/>
          </a:pPr>
          <a:r>
            <a:rPr lang="pl-PL" sz="4400" b="1" i="0" dirty="0"/>
            <a:t>Przestrzeń i przygotowanie</a:t>
          </a:r>
          <a:endParaRPr lang="pl-PL" sz="4400" dirty="0"/>
        </a:p>
      </dgm:t>
    </dgm:pt>
    <dgm:pt modelId="{D284FAE6-A401-E94D-8758-1385E5CA847B}" type="parTrans" cxnId="{623A5FE7-C1CC-CA46-A3AC-429DBF891968}">
      <dgm:prSet/>
      <dgm:spPr/>
      <dgm:t>
        <a:bodyPr/>
        <a:lstStyle/>
        <a:p>
          <a:endParaRPr lang="pl-PL"/>
        </a:p>
      </dgm:t>
    </dgm:pt>
    <dgm:pt modelId="{4417ED1E-376B-C24D-A764-047B164ADD6F}" type="sibTrans" cxnId="{623A5FE7-C1CC-CA46-A3AC-429DBF891968}">
      <dgm:prSet/>
      <dgm:spPr/>
      <dgm:t>
        <a:bodyPr/>
        <a:lstStyle/>
        <a:p>
          <a:endParaRPr lang="pl-PL"/>
        </a:p>
      </dgm:t>
    </dgm:pt>
    <dgm:pt modelId="{D42796E2-5A54-A546-B8A9-29E1AEE0F94A}">
      <dgm:prSet phldrT="[Tekst]" custT="1"/>
      <dgm:spPr/>
      <dgm:t>
        <a:bodyPr/>
        <a:lstStyle/>
        <a:p>
          <a:pPr>
            <a:buNone/>
          </a:pPr>
          <a:r>
            <a:rPr lang="pl-PL" sz="4000" b="1" i="0" dirty="0"/>
            <a:t>Rozmowa bez warunków</a:t>
          </a:r>
          <a:endParaRPr lang="pl-PL" sz="4000" dirty="0"/>
        </a:p>
      </dgm:t>
    </dgm:pt>
    <dgm:pt modelId="{E92133B9-5E13-374A-B766-9135EDB8379F}" type="parTrans" cxnId="{6E8B0475-CFB1-1741-A1CA-C874AAD203F2}">
      <dgm:prSet/>
      <dgm:spPr/>
      <dgm:t>
        <a:bodyPr/>
        <a:lstStyle/>
        <a:p>
          <a:endParaRPr lang="pl-PL"/>
        </a:p>
      </dgm:t>
    </dgm:pt>
    <dgm:pt modelId="{1E29399E-37D8-8442-8764-05F72F35DEA4}" type="sibTrans" cxnId="{6E8B0475-CFB1-1741-A1CA-C874AAD203F2}">
      <dgm:prSet/>
      <dgm:spPr/>
      <dgm:t>
        <a:bodyPr/>
        <a:lstStyle/>
        <a:p>
          <a:endParaRPr lang="pl-PL"/>
        </a:p>
      </dgm:t>
    </dgm:pt>
    <dgm:pt modelId="{E56C688D-C48E-2445-B7CE-0DED18B95D49}">
      <dgm:prSet phldrT="[Tekst]" custT="1"/>
      <dgm:spPr/>
      <dgm:t>
        <a:bodyPr/>
        <a:lstStyle/>
        <a:p>
          <a:pPr>
            <a:buNone/>
          </a:pPr>
          <a:r>
            <a:rPr lang="pl-PL" sz="4400" b="1" i="0" dirty="0"/>
            <a:t>Dokumentacja </a:t>
          </a:r>
          <a:br>
            <a:rPr lang="pl-PL" sz="4400" b="1" i="0" dirty="0"/>
          </a:br>
          <a:r>
            <a:rPr lang="pl-PL" sz="4400" b="1" i="0" dirty="0"/>
            <a:t>i ciągłości</a:t>
          </a:r>
        </a:p>
      </dgm:t>
    </dgm:pt>
    <dgm:pt modelId="{A5C92AD4-175D-2A41-BAC2-E6FD93FD2E48}" type="parTrans" cxnId="{8428FD2B-5D60-FC4F-A4CE-32C2FCF13F05}">
      <dgm:prSet/>
      <dgm:spPr/>
      <dgm:t>
        <a:bodyPr/>
        <a:lstStyle/>
        <a:p>
          <a:endParaRPr lang="pl-PL"/>
        </a:p>
      </dgm:t>
    </dgm:pt>
    <dgm:pt modelId="{767DAD77-A635-4B45-9E7D-29DD1CF63A64}" type="sibTrans" cxnId="{8428FD2B-5D60-FC4F-A4CE-32C2FCF13F05}">
      <dgm:prSet/>
      <dgm:spPr/>
      <dgm:t>
        <a:bodyPr/>
        <a:lstStyle/>
        <a:p>
          <a:endParaRPr lang="pl-PL"/>
        </a:p>
      </dgm:t>
    </dgm:pt>
    <dgm:pt modelId="{A42996C2-205C-5A44-90A8-49AA651EECE7}">
      <dgm:prSet phldrT="[Tekst]" custT="1"/>
      <dgm:spPr/>
      <dgm:t>
        <a:bodyPr/>
        <a:lstStyle/>
        <a:p>
          <a:pPr>
            <a:buNone/>
          </a:pPr>
          <a:r>
            <a:rPr lang="pl-PL" sz="4800" b="1" i="0" dirty="0"/>
            <a:t>Godność niezależnie </a:t>
          </a:r>
        </a:p>
        <a:p>
          <a:pPr>
            <a:buNone/>
          </a:pPr>
          <a:r>
            <a:rPr lang="pl-PL" sz="4800" b="1" i="0" dirty="0"/>
            <a:t>od źródła finansowania</a:t>
          </a:r>
          <a:r>
            <a:rPr lang="pl-PL" sz="4400" b="0" i="0" dirty="0"/>
            <a:t>.</a:t>
          </a:r>
          <a:endParaRPr lang="pl-PL" sz="4400" dirty="0"/>
        </a:p>
      </dgm:t>
    </dgm:pt>
    <dgm:pt modelId="{5826185A-D5BD-DD4F-8AC4-43852EEBF00A}" type="parTrans" cxnId="{62EFD91C-E1AE-CA47-9ECA-E8451545F9FE}">
      <dgm:prSet/>
      <dgm:spPr/>
      <dgm:t>
        <a:bodyPr/>
        <a:lstStyle/>
        <a:p>
          <a:endParaRPr lang="pl-PL"/>
        </a:p>
      </dgm:t>
    </dgm:pt>
    <dgm:pt modelId="{0E0E109B-76E4-FB43-BB44-E9C92F8FFAE4}" type="sibTrans" cxnId="{62EFD91C-E1AE-CA47-9ECA-E8451545F9FE}">
      <dgm:prSet/>
      <dgm:spPr/>
      <dgm:t>
        <a:bodyPr/>
        <a:lstStyle/>
        <a:p>
          <a:endParaRPr lang="pl-PL"/>
        </a:p>
      </dgm:t>
    </dgm:pt>
    <dgm:pt modelId="{37536AC1-875A-3D4D-9552-165BC74FF6FC}" type="pres">
      <dgm:prSet presAssocID="{FAFBB4C7-FC35-DC40-839C-B372414D0D14}" presName="Name0" presStyleCnt="0">
        <dgm:presLayoutVars>
          <dgm:dir/>
          <dgm:resizeHandles val="exact"/>
        </dgm:presLayoutVars>
      </dgm:prSet>
      <dgm:spPr/>
    </dgm:pt>
    <dgm:pt modelId="{DDC4B000-DDE8-8445-9111-D755B665492E}" type="pres">
      <dgm:prSet presAssocID="{50B03B88-FDB4-814E-A531-5940A3AB43B3}" presName="node" presStyleLbl="node1" presStyleIdx="0" presStyleCnt="4">
        <dgm:presLayoutVars>
          <dgm:bulletEnabled val="1"/>
        </dgm:presLayoutVars>
      </dgm:prSet>
      <dgm:spPr/>
    </dgm:pt>
    <dgm:pt modelId="{47E0651D-1326-F64D-9079-2C8C0A511C3E}" type="pres">
      <dgm:prSet presAssocID="{4417ED1E-376B-C24D-A764-047B164ADD6F}" presName="sibTrans" presStyleCnt="0"/>
      <dgm:spPr/>
    </dgm:pt>
    <dgm:pt modelId="{AE35E177-25D7-0E44-BEB2-3F5B676B0954}" type="pres">
      <dgm:prSet presAssocID="{D42796E2-5A54-A546-B8A9-29E1AEE0F94A}" presName="node" presStyleLbl="node1" presStyleIdx="1" presStyleCnt="4">
        <dgm:presLayoutVars>
          <dgm:bulletEnabled val="1"/>
        </dgm:presLayoutVars>
      </dgm:prSet>
      <dgm:spPr/>
    </dgm:pt>
    <dgm:pt modelId="{D350DCA3-097C-4243-A5F6-D59FEAFCDB9B}" type="pres">
      <dgm:prSet presAssocID="{1E29399E-37D8-8442-8764-05F72F35DEA4}" presName="sibTrans" presStyleCnt="0"/>
      <dgm:spPr/>
    </dgm:pt>
    <dgm:pt modelId="{2B79DDE5-C357-EF4D-83CE-0664025FC420}" type="pres">
      <dgm:prSet presAssocID="{E56C688D-C48E-2445-B7CE-0DED18B95D49}" presName="node" presStyleLbl="node1" presStyleIdx="2" presStyleCnt="4">
        <dgm:presLayoutVars>
          <dgm:bulletEnabled val="1"/>
        </dgm:presLayoutVars>
      </dgm:prSet>
      <dgm:spPr/>
    </dgm:pt>
    <dgm:pt modelId="{3EA1CAA7-0C2B-0946-91B3-4F8DC9EEE3B9}" type="pres">
      <dgm:prSet presAssocID="{767DAD77-A635-4B45-9E7D-29DD1CF63A64}" presName="sibTrans" presStyleCnt="0"/>
      <dgm:spPr/>
    </dgm:pt>
    <dgm:pt modelId="{F715AC89-0F72-5B42-8D6C-C77F1F985D22}" type="pres">
      <dgm:prSet presAssocID="{A42996C2-205C-5A44-90A8-49AA651EECE7}" presName="node" presStyleLbl="node1" presStyleIdx="3" presStyleCnt="4">
        <dgm:presLayoutVars>
          <dgm:bulletEnabled val="1"/>
        </dgm:presLayoutVars>
      </dgm:prSet>
      <dgm:spPr/>
    </dgm:pt>
  </dgm:ptLst>
  <dgm:cxnLst>
    <dgm:cxn modelId="{62EFD91C-E1AE-CA47-9ECA-E8451545F9FE}" srcId="{FAFBB4C7-FC35-DC40-839C-B372414D0D14}" destId="{A42996C2-205C-5A44-90A8-49AA651EECE7}" srcOrd="3" destOrd="0" parTransId="{5826185A-D5BD-DD4F-8AC4-43852EEBF00A}" sibTransId="{0E0E109B-76E4-FB43-BB44-E9C92F8FFAE4}"/>
    <dgm:cxn modelId="{8428FD2B-5D60-FC4F-A4CE-32C2FCF13F05}" srcId="{FAFBB4C7-FC35-DC40-839C-B372414D0D14}" destId="{E56C688D-C48E-2445-B7CE-0DED18B95D49}" srcOrd="2" destOrd="0" parTransId="{A5C92AD4-175D-2A41-BAC2-E6FD93FD2E48}" sibTransId="{767DAD77-A635-4B45-9E7D-29DD1CF63A64}"/>
    <dgm:cxn modelId="{7E931A61-076B-934A-987A-A263B59E4446}" type="presOf" srcId="{A42996C2-205C-5A44-90A8-49AA651EECE7}" destId="{F715AC89-0F72-5B42-8D6C-C77F1F985D22}" srcOrd="0" destOrd="0" presId="urn:microsoft.com/office/officeart/2005/8/layout/hList6"/>
    <dgm:cxn modelId="{6E8B0475-CFB1-1741-A1CA-C874AAD203F2}" srcId="{FAFBB4C7-FC35-DC40-839C-B372414D0D14}" destId="{D42796E2-5A54-A546-B8A9-29E1AEE0F94A}" srcOrd="1" destOrd="0" parTransId="{E92133B9-5E13-374A-B766-9135EDB8379F}" sibTransId="{1E29399E-37D8-8442-8764-05F72F35DEA4}"/>
    <dgm:cxn modelId="{7AF12679-7CAE-DE4D-8AE1-FE984D47132D}" type="presOf" srcId="{FAFBB4C7-FC35-DC40-839C-B372414D0D14}" destId="{37536AC1-875A-3D4D-9552-165BC74FF6FC}" srcOrd="0" destOrd="0" presId="urn:microsoft.com/office/officeart/2005/8/layout/hList6"/>
    <dgm:cxn modelId="{764B5799-738D-D24D-9C2A-A71EA6D88315}" type="presOf" srcId="{E56C688D-C48E-2445-B7CE-0DED18B95D49}" destId="{2B79DDE5-C357-EF4D-83CE-0664025FC420}" srcOrd="0" destOrd="0" presId="urn:microsoft.com/office/officeart/2005/8/layout/hList6"/>
    <dgm:cxn modelId="{F872C4C3-BA2B-6844-83E9-AF75176275E4}" type="presOf" srcId="{D42796E2-5A54-A546-B8A9-29E1AEE0F94A}" destId="{AE35E177-25D7-0E44-BEB2-3F5B676B0954}" srcOrd="0" destOrd="0" presId="urn:microsoft.com/office/officeart/2005/8/layout/hList6"/>
    <dgm:cxn modelId="{F1F594E0-C82F-F746-804E-997EBBA6B52A}" type="presOf" srcId="{50B03B88-FDB4-814E-A531-5940A3AB43B3}" destId="{DDC4B000-DDE8-8445-9111-D755B665492E}" srcOrd="0" destOrd="0" presId="urn:microsoft.com/office/officeart/2005/8/layout/hList6"/>
    <dgm:cxn modelId="{623A5FE7-C1CC-CA46-A3AC-429DBF891968}" srcId="{FAFBB4C7-FC35-DC40-839C-B372414D0D14}" destId="{50B03B88-FDB4-814E-A531-5940A3AB43B3}" srcOrd="0" destOrd="0" parTransId="{D284FAE6-A401-E94D-8758-1385E5CA847B}" sibTransId="{4417ED1E-376B-C24D-A764-047B164ADD6F}"/>
    <dgm:cxn modelId="{1FD30F8D-AC42-9F4F-8113-55947DCD72B9}" type="presParOf" srcId="{37536AC1-875A-3D4D-9552-165BC74FF6FC}" destId="{DDC4B000-DDE8-8445-9111-D755B665492E}" srcOrd="0" destOrd="0" presId="urn:microsoft.com/office/officeart/2005/8/layout/hList6"/>
    <dgm:cxn modelId="{8345DE4E-1613-5E45-B5FB-764A870AF8D5}" type="presParOf" srcId="{37536AC1-875A-3D4D-9552-165BC74FF6FC}" destId="{47E0651D-1326-F64D-9079-2C8C0A511C3E}" srcOrd="1" destOrd="0" presId="urn:microsoft.com/office/officeart/2005/8/layout/hList6"/>
    <dgm:cxn modelId="{4F7D05F4-96BB-F044-8303-8CF1EAA49788}" type="presParOf" srcId="{37536AC1-875A-3D4D-9552-165BC74FF6FC}" destId="{AE35E177-25D7-0E44-BEB2-3F5B676B0954}" srcOrd="2" destOrd="0" presId="urn:microsoft.com/office/officeart/2005/8/layout/hList6"/>
    <dgm:cxn modelId="{9C4AFA9F-4364-5840-9FEF-F969C4AAF2EA}" type="presParOf" srcId="{37536AC1-875A-3D4D-9552-165BC74FF6FC}" destId="{D350DCA3-097C-4243-A5F6-D59FEAFCDB9B}" srcOrd="3" destOrd="0" presId="urn:microsoft.com/office/officeart/2005/8/layout/hList6"/>
    <dgm:cxn modelId="{9302BDF6-51D3-1E44-ADFC-0F1B033752D2}" type="presParOf" srcId="{37536AC1-875A-3D4D-9552-165BC74FF6FC}" destId="{2B79DDE5-C357-EF4D-83CE-0664025FC420}" srcOrd="4" destOrd="0" presId="urn:microsoft.com/office/officeart/2005/8/layout/hList6"/>
    <dgm:cxn modelId="{BE46AAC1-5E86-274F-BB1C-7DA5C3A1E0B5}" type="presParOf" srcId="{37536AC1-875A-3D4D-9552-165BC74FF6FC}" destId="{3EA1CAA7-0C2B-0946-91B3-4F8DC9EEE3B9}" srcOrd="5" destOrd="0" presId="urn:microsoft.com/office/officeart/2005/8/layout/hList6"/>
    <dgm:cxn modelId="{685BA244-2B46-8845-9D4E-761BECB4CDA3}" type="presParOf" srcId="{37536AC1-875A-3D4D-9552-165BC74FF6FC}" destId="{F715AC89-0F72-5B42-8D6C-C77F1F985D2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CE1FF2-EA45-C04B-8A30-1006B70D358B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D249A5D-8777-AB48-A289-4D83D61DCAA9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Zamiast pytać: „Co zrobiło?"</a:t>
          </a:r>
          <a:endParaRPr lang="pl-PL" dirty="0"/>
        </a:p>
      </dgm:t>
    </dgm:pt>
    <dgm:pt modelId="{64F3BE2D-6FB9-1D43-A4D7-30FEFD46696B}" type="parTrans" cxnId="{37A2AB80-0290-B547-91C4-DF6E70587948}">
      <dgm:prSet/>
      <dgm:spPr/>
      <dgm:t>
        <a:bodyPr/>
        <a:lstStyle/>
        <a:p>
          <a:endParaRPr lang="pl-PL"/>
        </a:p>
      </dgm:t>
    </dgm:pt>
    <dgm:pt modelId="{7BD7684E-AA39-FA43-A507-0761C98B6785}" type="sibTrans" cxnId="{37A2AB80-0290-B547-91C4-DF6E70587948}">
      <dgm:prSet/>
      <dgm:spPr/>
      <dgm:t>
        <a:bodyPr/>
        <a:lstStyle/>
        <a:p>
          <a:endParaRPr lang="pl-PL"/>
        </a:p>
      </dgm:t>
    </dgm:pt>
    <dgm:pt modelId="{3F2DBF53-1EF0-A748-8E79-F08ED5A7481E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Zapytaj: „Co się z nim dzieje i czego potrzebuje?"</a:t>
          </a:r>
          <a:endParaRPr lang="pl-PL" dirty="0"/>
        </a:p>
      </dgm:t>
    </dgm:pt>
    <dgm:pt modelId="{9B718A20-B963-B54C-8AB2-3886B7131D43}" type="parTrans" cxnId="{A7D53D91-2FD3-334E-9D5C-7C744BCCF8CC}">
      <dgm:prSet/>
      <dgm:spPr/>
      <dgm:t>
        <a:bodyPr/>
        <a:lstStyle/>
        <a:p>
          <a:endParaRPr lang="pl-PL"/>
        </a:p>
      </dgm:t>
    </dgm:pt>
    <dgm:pt modelId="{4228DFD2-AD9D-784B-AD20-3CCE5EFCBA69}" type="sibTrans" cxnId="{A7D53D91-2FD3-334E-9D5C-7C744BCCF8CC}">
      <dgm:prSet/>
      <dgm:spPr/>
      <dgm:t>
        <a:bodyPr/>
        <a:lstStyle/>
        <a:p>
          <a:endParaRPr lang="pl-PL"/>
        </a:p>
      </dgm:t>
    </dgm:pt>
    <dgm:pt modelId="{F015842D-5551-C946-B786-4265006A2751}">
      <dgm:prSet phldrT="[Tekst]"/>
      <dgm:spPr/>
      <dgm:t>
        <a:bodyPr/>
        <a:lstStyle/>
        <a:p>
          <a:r>
            <a:rPr lang="pl-PL" dirty="0"/>
            <a:t>EMPATIA + WYMAGANIA</a:t>
          </a:r>
        </a:p>
      </dgm:t>
    </dgm:pt>
    <dgm:pt modelId="{939C7C59-397E-0041-BFDD-D44F1875A887}" type="parTrans" cxnId="{1EB984E2-D476-C34D-AAFC-DFFBDA9832EC}">
      <dgm:prSet/>
      <dgm:spPr/>
      <dgm:t>
        <a:bodyPr/>
        <a:lstStyle/>
        <a:p>
          <a:endParaRPr lang="pl-PL"/>
        </a:p>
      </dgm:t>
    </dgm:pt>
    <dgm:pt modelId="{D710CB08-9D8C-E345-A8A0-6DB55F242433}" type="sibTrans" cxnId="{1EB984E2-D476-C34D-AAFC-DFFBDA9832EC}">
      <dgm:prSet/>
      <dgm:spPr/>
      <dgm:t>
        <a:bodyPr/>
        <a:lstStyle/>
        <a:p>
          <a:endParaRPr lang="pl-PL"/>
        </a:p>
      </dgm:t>
    </dgm:pt>
    <dgm:pt modelId="{FDF10F1A-7D93-FA42-A391-ECEDAD245375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Empatia bez oczekiwań zamyka dziecko w historii. Wymagania bez empatii czynią dorosłego niesprawiedliwym. Dojrzałe towarzyszenie łączy jedno z drugim.</a:t>
          </a:r>
          <a:endParaRPr lang="pl-PL" dirty="0"/>
        </a:p>
      </dgm:t>
    </dgm:pt>
    <dgm:pt modelId="{2388A9A3-273D-AE4F-AEDC-7C2DAB965A71}" type="parTrans" cxnId="{D63F969C-7523-3545-9982-D72453FF908F}">
      <dgm:prSet/>
      <dgm:spPr/>
      <dgm:t>
        <a:bodyPr/>
        <a:lstStyle/>
        <a:p>
          <a:endParaRPr lang="pl-PL"/>
        </a:p>
      </dgm:t>
    </dgm:pt>
    <dgm:pt modelId="{8E0C38E0-AA08-8A44-AAC7-50A75618C5E4}" type="sibTrans" cxnId="{D63F969C-7523-3545-9982-D72453FF908F}">
      <dgm:prSet/>
      <dgm:spPr/>
      <dgm:t>
        <a:bodyPr/>
        <a:lstStyle/>
        <a:p>
          <a:endParaRPr lang="pl-PL"/>
        </a:p>
      </dgm:t>
    </dgm:pt>
    <dgm:pt modelId="{C09E99BB-36F7-9346-90DE-7CA6DA77EB06}" type="pres">
      <dgm:prSet presAssocID="{6ECE1FF2-EA45-C04B-8A30-1006B70D358B}" presName="linear" presStyleCnt="0">
        <dgm:presLayoutVars>
          <dgm:animLvl val="lvl"/>
          <dgm:resizeHandles val="exact"/>
        </dgm:presLayoutVars>
      </dgm:prSet>
      <dgm:spPr/>
    </dgm:pt>
    <dgm:pt modelId="{366A7416-6D1B-7E41-AF42-0D1AB8BEF8D8}" type="pres">
      <dgm:prSet presAssocID="{ED249A5D-8777-AB48-A289-4D83D61DCAA9}" presName="parentText" presStyleLbl="node1" presStyleIdx="0" presStyleCnt="2" custLinFactNeighborX="-30" custLinFactNeighborY="-24955">
        <dgm:presLayoutVars>
          <dgm:chMax val="0"/>
          <dgm:bulletEnabled val="1"/>
        </dgm:presLayoutVars>
      </dgm:prSet>
      <dgm:spPr/>
    </dgm:pt>
    <dgm:pt modelId="{551DED98-960C-BC43-BF1A-0A4B0BD708B5}" type="pres">
      <dgm:prSet presAssocID="{ED249A5D-8777-AB48-A289-4D83D61DCAA9}" presName="childText" presStyleLbl="revTx" presStyleIdx="0" presStyleCnt="2">
        <dgm:presLayoutVars>
          <dgm:bulletEnabled val="1"/>
        </dgm:presLayoutVars>
      </dgm:prSet>
      <dgm:spPr/>
    </dgm:pt>
    <dgm:pt modelId="{B5AFBE86-14D8-324E-A75F-E309192B5D11}" type="pres">
      <dgm:prSet presAssocID="{F015842D-5551-C946-B786-4265006A275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F375C7-0ABB-114A-A18E-A9C5829941CD}" type="pres">
      <dgm:prSet presAssocID="{F015842D-5551-C946-B786-4265006A275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302FB04-055A-F646-A5DB-0D098C92AA7E}" type="presOf" srcId="{F015842D-5551-C946-B786-4265006A2751}" destId="{B5AFBE86-14D8-324E-A75F-E309192B5D11}" srcOrd="0" destOrd="0" presId="urn:microsoft.com/office/officeart/2005/8/layout/vList2"/>
    <dgm:cxn modelId="{7FD6562C-A1DA-F048-AF91-9F923FD8D23F}" type="presOf" srcId="{3F2DBF53-1EF0-A748-8E79-F08ED5A7481E}" destId="{551DED98-960C-BC43-BF1A-0A4B0BD708B5}" srcOrd="0" destOrd="0" presId="urn:microsoft.com/office/officeart/2005/8/layout/vList2"/>
    <dgm:cxn modelId="{37A2AB80-0290-B547-91C4-DF6E70587948}" srcId="{6ECE1FF2-EA45-C04B-8A30-1006B70D358B}" destId="{ED249A5D-8777-AB48-A289-4D83D61DCAA9}" srcOrd="0" destOrd="0" parTransId="{64F3BE2D-6FB9-1D43-A4D7-30FEFD46696B}" sibTransId="{7BD7684E-AA39-FA43-A507-0761C98B6785}"/>
    <dgm:cxn modelId="{A7D53D91-2FD3-334E-9D5C-7C744BCCF8CC}" srcId="{ED249A5D-8777-AB48-A289-4D83D61DCAA9}" destId="{3F2DBF53-1EF0-A748-8E79-F08ED5A7481E}" srcOrd="0" destOrd="0" parTransId="{9B718A20-B963-B54C-8AB2-3886B7131D43}" sibTransId="{4228DFD2-AD9D-784B-AD20-3CCE5EFCBA69}"/>
    <dgm:cxn modelId="{D63F969C-7523-3545-9982-D72453FF908F}" srcId="{F015842D-5551-C946-B786-4265006A2751}" destId="{FDF10F1A-7D93-FA42-A391-ECEDAD245375}" srcOrd="0" destOrd="0" parTransId="{2388A9A3-273D-AE4F-AEDC-7C2DAB965A71}" sibTransId="{8E0C38E0-AA08-8A44-AAC7-50A75618C5E4}"/>
    <dgm:cxn modelId="{258C39AD-AA8C-3848-B101-E20BAF55C705}" type="presOf" srcId="{FDF10F1A-7D93-FA42-A391-ECEDAD245375}" destId="{21F375C7-0ABB-114A-A18E-A9C5829941CD}" srcOrd="0" destOrd="0" presId="urn:microsoft.com/office/officeart/2005/8/layout/vList2"/>
    <dgm:cxn modelId="{8127DBCF-BA10-3146-949C-388C10DD19D9}" type="presOf" srcId="{ED249A5D-8777-AB48-A289-4D83D61DCAA9}" destId="{366A7416-6D1B-7E41-AF42-0D1AB8BEF8D8}" srcOrd="0" destOrd="0" presId="urn:microsoft.com/office/officeart/2005/8/layout/vList2"/>
    <dgm:cxn modelId="{237DD2D0-11A2-3242-A915-6E55F91299F5}" type="presOf" srcId="{6ECE1FF2-EA45-C04B-8A30-1006B70D358B}" destId="{C09E99BB-36F7-9346-90DE-7CA6DA77EB06}" srcOrd="0" destOrd="0" presId="urn:microsoft.com/office/officeart/2005/8/layout/vList2"/>
    <dgm:cxn modelId="{1EB984E2-D476-C34D-AAFC-DFFBDA9832EC}" srcId="{6ECE1FF2-EA45-C04B-8A30-1006B70D358B}" destId="{F015842D-5551-C946-B786-4265006A2751}" srcOrd="1" destOrd="0" parTransId="{939C7C59-397E-0041-BFDD-D44F1875A887}" sibTransId="{D710CB08-9D8C-E345-A8A0-6DB55F242433}"/>
    <dgm:cxn modelId="{993C12EA-7AC5-DF4F-A189-2BCFADC737CF}" type="presParOf" srcId="{C09E99BB-36F7-9346-90DE-7CA6DA77EB06}" destId="{366A7416-6D1B-7E41-AF42-0D1AB8BEF8D8}" srcOrd="0" destOrd="0" presId="urn:microsoft.com/office/officeart/2005/8/layout/vList2"/>
    <dgm:cxn modelId="{285FD3F2-7DE6-CA4D-89DB-F17F6512B143}" type="presParOf" srcId="{C09E99BB-36F7-9346-90DE-7CA6DA77EB06}" destId="{551DED98-960C-BC43-BF1A-0A4B0BD708B5}" srcOrd="1" destOrd="0" presId="urn:microsoft.com/office/officeart/2005/8/layout/vList2"/>
    <dgm:cxn modelId="{B00D5815-458B-CA41-801F-A9F938CECD35}" type="presParOf" srcId="{C09E99BB-36F7-9346-90DE-7CA6DA77EB06}" destId="{B5AFBE86-14D8-324E-A75F-E309192B5D11}" srcOrd="2" destOrd="0" presId="urn:microsoft.com/office/officeart/2005/8/layout/vList2"/>
    <dgm:cxn modelId="{7AA91956-B09B-9648-83B3-8C9B5E0425BB}" type="presParOf" srcId="{C09E99BB-36F7-9346-90DE-7CA6DA77EB06}" destId="{21F375C7-0ABB-114A-A18E-A9C5829941C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C43D43-1834-1E46-944B-8F7F4CE378AF}" type="doc">
      <dgm:prSet loTypeId="urn:microsoft.com/office/officeart/2005/8/layout/radial1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1786CDB8-014F-AD4B-9B39-96D0360304B8}">
      <dgm:prSet phldrT="[Tekst]"/>
      <dgm:spPr/>
      <dgm:t>
        <a:bodyPr/>
        <a:lstStyle/>
        <a:p>
          <a:r>
            <a:rPr lang="pl-PL" dirty="0"/>
            <a:t>DZIECKO</a:t>
          </a:r>
        </a:p>
      </dgm:t>
    </dgm:pt>
    <dgm:pt modelId="{77D41F34-C56C-F243-AC86-E8B24ED3EBEE}" type="parTrans" cxnId="{E18DC8EF-98DC-144C-9389-40690EA74305}">
      <dgm:prSet/>
      <dgm:spPr/>
      <dgm:t>
        <a:bodyPr/>
        <a:lstStyle/>
        <a:p>
          <a:endParaRPr lang="pl-PL"/>
        </a:p>
      </dgm:t>
    </dgm:pt>
    <dgm:pt modelId="{904D824E-310B-4B45-9EE7-E18F1BA6BB0A}" type="sibTrans" cxnId="{E18DC8EF-98DC-144C-9389-40690EA74305}">
      <dgm:prSet/>
      <dgm:spPr/>
      <dgm:t>
        <a:bodyPr/>
        <a:lstStyle/>
        <a:p>
          <a:endParaRPr lang="pl-PL"/>
        </a:p>
      </dgm:t>
    </dgm:pt>
    <dgm:pt modelId="{E8D0FC1C-7ED6-6D4E-AB7C-466E99A259D4}">
      <dgm:prSet phldrT="[Tekst]"/>
      <dgm:spPr/>
      <dgm:t>
        <a:bodyPr/>
        <a:lstStyle/>
        <a:p>
          <a:r>
            <a:rPr lang="pl-PL" dirty="0"/>
            <a:t>RODZINA</a:t>
          </a:r>
        </a:p>
      </dgm:t>
    </dgm:pt>
    <dgm:pt modelId="{A9A526BC-AB84-5C4E-8D87-467F082BD661}" type="parTrans" cxnId="{355BAF89-6428-AF47-99B9-DFF3C16ACAA3}">
      <dgm:prSet/>
      <dgm:spPr/>
      <dgm:t>
        <a:bodyPr/>
        <a:lstStyle/>
        <a:p>
          <a:endParaRPr lang="pl-PL"/>
        </a:p>
      </dgm:t>
    </dgm:pt>
    <dgm:pt modelId="{D4F2F761-344A-F14D-9510-B74F40632504}" type="sibTrans" cxnId="{355BAF89-6428-AF47-99B9-DFF3C16ACAA3}">
      <dgm:prSet/>
      <dgm:spPr/>
      <dgm:t>
        <a:bodyPr/>
        <a:lstStyle/>
        <a:p>
          <a:endParaRPr lang="pl-PL"/>
        </a:p>
      </dgm:t>
    </dgm:pt>
    <dgm:pt modelId="{4C9E872B-418D-ED40-83CE-842DE3FFBB8C}">
      <dgm:prSet phldrT="[Tekst]"/>
      <dgm:spPr/>
      <dgm:t>
        <a:bodyPr/>
        <a:lstStyle/>
        <a:p>
          <a:r>
            <a:rPr lang="pl-PL" dirty="0"/>
            <a:t>SZKOŁA</a:t>
          </a:r>
        </a:p>
      </dgm:t>
    </dgm:pt>
    <dgm:pt modelId="{719756EE-7F7B-B346-9DCA-17E5ABCE24F4}" type="parTrans" cxnId="{AB96B233-8F7A-DF4B-A9A7-B7F0308C751A}">
      <dgm:prSet/>
      <dgm:spPr/>
      <dgm:t>
        <a:bodyPr/>
        <a:lstStyle/>
        <a:p>
          <a:endParaRPr lang="pl-PL"/>
        </a:p>
      </dgm:t>
    </dgm:pt>
    <dgm:pt modelId="{E8F65CF6-4C59-2C40-894C-DFC8E9E98419}" type="sibTrans" cxnId="{AB96B233-8F7A-DF4B-A9A7-B7F0308C751A}">
      <dgm:prSet/>
      <dgm:spPr/>
      <dgm:t>
        <a:bodyPr/>
        <a:lstStyle/>
        <a:p>
          <a:endParaRPr lang="pl-PL"/>
        </a:p>
      </dgm:t>
    </dgm:pt>
    <dgm:pt modelId="{4A32BCB4-CA86-0C4D-AB0A-E65296A24FCD}">
      <dgm:prSet phldrT="[Tekst]"/>
      <dgm:spPr/>
      <dgm:t>
        <a:bodyPr/>
        <a:lstStyle/>
        <a:p>
          <a:r>
            <a:rPr lang="pl-PL" dirty="0"/>
            <a:t>SAMORZĄD</a:t>
          </a:r>
        </a:p>
      </dgm:t>
    </dgm:pt>
    <dgm:pt modelId="{25AF7801-F65F-4242-A508-1A011F032957}" type="parTrans" cxnId="{D8B4C79E-97DB-ED44-8488-B00A8D02259F}">
      <dgm:prSet/>
      <dgm:spPr/>
      <dgm:t>
        <a:bodyPr/>
        <a:lstStyle/>
        <a:p>
          <a:endParaRPr lang="pl-PL"/>
        </a:p>
      </dgm:t>
    </dgm:pt>
    <dgm:pt modelId="{2FA38E75-2786-CB40-AF00-B926F903E767}" type="sibTrans" cxnId="{D8B4C79E-97DB-ED44-8488-B00A8D02259F}">
      <dgm:prSet/>
      <dgm:spPr/>
      <dgm:t>
        <a:bodyPr/>
        <a:lstStyle/>
        <a:p>
          <a:endParaRPr lang="pl-PL"/>
        </a:p>
      </dgm:t>
    </dgm:pt>
    <dgm:pt modelId="{1E679297-00F3-FE47-A8F2-96CF6504BB0A}">
      <dgm:prSet phldrT="[Tekst]"/>
      <dgm:spPr/>
      <dgm:t>
        <a:bodyPr/>
        <a:lstStyle/>
        <a:p>
          <a:r>
            <a:rPr lang="pl-PL" dirty="0"/>
            <a:t>PARTNERZY</a:t>
          </a:r>
        </a:p>
      </dgm:t>
    </dgm:pt>
    <dgm:pt modelId="{0DB82991-2405-0740-88E6-86AE73F1230F}" type="parTrans" cxnId="{588AF8C3-603F-CD43-AF3C-9F802AD4B6B8}">
      <dgm:prSet/>
      <dgm:spPr/>
      <dgm:t>
        <a:bodyPr/>
        <a:lstStyle/>
        <a:p>
          <a:endParaRPr lang="pl-PL"/>
        </a:p>
      </dgm:t>
    </dgm:pt>
    <dgm:pt modelId="{8DADBC88-33F2-F545-B87C-76DA061BE5C7}" type="sibTrans" cxnId="{588AF8C3-603F-CD43-AF3C-9F802AD4B6B8}">
      <dgm:prSet/>
      <dgm:spPr/>
      <dgm:t>
        <a:bodyPr/>
        <a:lstStyle/>
        <a:p>
          <a:endParaRPr lang="pl-PL"/>
        </a:p>
      </dgm:t>
    </dgm:pt>
    <dgm:pt modelId="{ACB10082-C8BE-7741-9998-5E7ADFC7CBDC}">
      <dgm:prSet phldrT="[Tekst]"/>
      <dgm:spPr/>
      <dgm:t>
        <a:bodyPr/>
        <a:lstStyle/>
        <a:p>
          <a:r>
            <a:rPr lang="pl-PL" dirty="0"/>
            <a:t>SIEMACHA</a:t>
          </a:r>
        </a:p>
      </dgm:t>
    </dgm:pt>
    <dgm:pt modelId="{0E13C6B5-3FE4-6945-9105-F96AEEA383CB}" type="parTrans" cxnId="{1C1DDED8-EABB-BC49-952D-FB305DE17F51}">
      <dgm:prSet/>
      <dgm:spPr/>
      <dgm:t>
        <a:bodyPr/>
        <a:lstStyle/>
        <a:p>
          <a:endParaRPr lang="pl-PL"/>
        </a:p>
      </dgm:t>
    </dgm:pt>
    <dgm:pt modelId="{1B7B97F2-CD86-5243-9D7D-59055244019C}" type="sibTrans" cxnId="{1C1DDED8-EABB-BC49-952D-FB305DE17F51}">
      <dgm:prSet/>
      <dgm:spPr/>
      <dgm:t>
        <a:bodyPr/>
        <a:lstStyle/>
        <a:p>
          <a:endParaRPr lang="pl-PL"/>
        </a:p>
      </dgm:t>
    </dgm:pt>
    <dgm:pt modelId="{1C475114-7BC5-C44C-B744-107D24688318}">
      <dgm:prSet phldrT="[Tekst]"/>
      <dgm:spPr/>
      <dgm:t>
        <a:bodyPr/>
        <a:lstStyle/>
        <a:p>
          <a:r>
            <a:rPr lang="pl-PL" dirty="0"/>
            <a:t>RÓWIEŚNICY </a:t>
          </a:r>
        </a:p>
      </dgm:t>
    </dgm:pt>
    <dgm:pt modelId="{A111B3E3-F1F3-5F41-B3FC-CC2AE4622E9F}" type="parTrans" cxnId="{CB7D573B-AE5E-454C-B75F-ADA9A7A7F012}">
      <dgm:prSet/>
      <dgm:spPr/>
      <dgm:t>
        <a:bodyPr/>
        <a:lstStyle/>
        <a:p>
          <a:endParaRPr lang="pl-PL"/>
        </a:p>
      </dgm:t>
    </dgm:pt>
    <dgm:pt modelId="{BDA0A979-BA53-534B-96C3-C80F2AED5511}" type="sibTrans" cxnId="{CB7D573B-AE5E-454C-B75F-ADA9A7A7F012}">
      <dgm:prSet/>
      <dgm:spPr/>
      <dgm:t>
        <a:bodyPr/>
        <a:lstStyle/>
        <a:p>
          <a:endParaRPr lang="pl-PL"/>
        </a:p>
      </dgm:t>
    </dgm:pt>
    <dgm:pt modelId="{DF26B055-A59D-5E46-8742-FC65BEE3A44D}">
      <dgm:prSet phldrT="[Tekst]"/>
      <dgm:spPr/>
      <dgm:t>
        <a:bodyPr/>
        <a:lstStyle/>
        <a:p>
          <a:r>
            <a:rPr lang="pl-PL" dirty="0"/>
            <a:t>SPECJALIŚCI</a:t>
          </a:r>
        </a:p>
      </dgm:t>
    </dgm:pt>
    <dgm:pt modelId="{1D68042A-44F8-7542-A098-A466A65D9457}" type="parTrans" cxnId="{F228F7F7-CEA9-A64B-B19F-E9CB20EF92DF}">
      <dgm:prSet/>
      <dgm:spPr/>
      <dgm:t>
        <a:bodyPr/>
        <a:lstStyle/>
        <a:p>
          <a:endParaRPr lang="pl-PL"/>
        </a:p>
      </dgm:t>
    </dgm:pt>
    <dgm:pt modelId="{F6EB3C56-483C-6144-A525-B71926907CF1}" type="sibTrans" cxnId="{F228F7F7-CEA9-A64B-B19F-E9CB20EF92DF}">
      <dgm:prSet/>
      <dgm:spPr/>
      <dgm:t>
        <a:bodyPr/>
        <a:lstStyle/>
        <a:p>
          <a:endParaRPr lang="pl-PL"/>
        </a:p>
      </dgm:t>
    </dgm:pt>
    <dgm:pt modelId="{6C8C40F0-1E8E-DA49-AADA-DA4792E8C70C}" type="pres">
      <dgm:prSet presAssocID="{1DC43D43-1834-1E46-944B-8F7F4CE378A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392AFC9-8864-7946-B799-116D717E8F12}" type="pres">
      <dgm:prSet presAssocID="{1786CDB8-014F-AD4B-9B39-96D0360304B8}" presName="centerShape" presStyleLbl="node0" presStyleIdx="0" presStyleCnt="1"/>
      <dgm:spPr/>
    </dgm:pt>
    <dgm:pt modelId="{94C5607C-8A7F-4241-8D9D-47F7B80F86C0}" type="pres">
      <dgm:prSet presAssocID="{A9A526BC-AB84-5C4E-8D87-467F082BD661}" presName="Name9" presStyleLbl="parChTrans1D2" presStyleIdx="0" presStyleCnt="7"/>
      <dgm:spPr/>
    </dgm:pt>
    <dgm:pt modelId="{8B031A40-2748-C640-A1ED-AC224BCD71DA}" type="pres">
      <dgm:prSet presAssocID="{A9A526BC-AB84-5C4E-8D87-467F082BD661}" presName="connTx" presStyleLbl="parChTrans1D2" presStyleIdx="0" presStyleCnt="7"/>
      <dgm:spPr/>
    </dgm:pt>
    <dgm:pt modelId="{9E039411-3367-7243-AA59-666ECB997A91}" type="pres">
      <dgm:prSet presAssocID="{E8D0FC1C-7ED6-6D4E-AB7C-466E99A259D4}" presName="node" presStyleLbl="node1" presStyleIdx="0" presStyleCnt="7">
        <dgm:presLayoutVars>
          <dgm:bulletEnabled val="1"/>
        </dgm:presLayoutVars>
      </dgm:prSet>
      <dgm:spPr/>
    </dgm:pt>
    <dgm:pt modelId="{23A9BFF9-F2F6-3E4D-BFEA-A9E5CE9244E8}" type="pres">
      <dgm:prSet presAssocID="{719756EE-7F7B-B346-9DCA-17E5ABCE24F4}" presName="Name9" presStyleLbl="parChTrans1D2" presStyleIdx="1" presStyleCnt="7"/>
      <dgm:spPr/>
    </dgm:pt>
    <dgm:pt modelId="{B1F9BE09-CD9F-5749-8CB5-DDEFDB15A81D}" type="pres">
      <dgm:prSet presAssocID="{719756EE-7F7B-B346-9DCA-17E5ABCE24F4}" presName="connTx" presStyleLbl="parChTrans1D2" presStyleIdx="1" presStyleCnt="7"/>
      <dgm:spPr/>
    </dgm:pt>
    <dgm:pt modelId="{34553627-09AD-B24B-A446-14AFD805EA9A}" type="pres">
      <dgm:prSet presAssocID="{4C9E872B-418D-ED40-83CE-842DE3FFBB8C}" presName="node" presStyleLbl="node1" presStyleIdx="1" presStyleCnt="7">
        <dgm:presLayoutVars>
          <dgm:bulletEnabled val="1"/>
        </dgm:presLayoutVars>
      </dgm:prSet>
      <dgm:spPr/>
    </dgm:pt>
    <dgm:pt modelId="{F7D016AD-C8D3-CA4D-AE9F-92D82FB907FF}" type="pres">
      <dgm:prSet presAssocID="{25AF7801-F65F-4242-A508-1A011F032957}" presName="Name9" presStyleLbl="parChTrans1D2" presStyleIdx="2" presStyleCnt="7"/>
      <dgm:spPr/>
    </dgm:pt>
    <dgm:pt modelId="{40011EB5-735A-C946-9272-E7168FD3189E}" type="pres">
      <dgm:prSet presAssocID="{25AF7801-F65F-4242-A508-1A011F032957}" presName="connTx" presStyleLbl="parChTrans1D2" presStyleIdx="2" presStyleCnt="7"/>
      <dgm:spPr/>
    </dgm:pt>
    <dgm:pt modelId="{CFA4883B-115A-D14D-94FC-65EEB173474B}" type="pres">
      <dgm:prSet presAssocID="{4A32BCB4-CA86-0C4D-AB0A-E65296A24FCD}" presName="node" presStyleLbl="node1" presStyleIdx="2" presStyleCnt="7">
        <dgm:presLayoutVars>
          <dgm:bulletEnabled val="1"/>
        </dgm:presLayoutVars>
      </dgm:prSet>
      <dgm:spPr/>
    </dgm:pt>
    <dgm:pt modelId="{65AD44F5-A8C7-3345-BB77-EA59F605F8B2}" type="pres">
      <dgm:prSet presAssocID="{0DB82991-2405-0740-88E6-86AE73F1230F}" presName="Name9" presStyleLbl="parChTrans1D2" presStyleIdx="3" presStyleCnt="7"/>
      <dgm:spPr/>
    </dgm:pt>
    <dgm:pt modelId="{7DCEBCF4-E447-5546-B848-743CB1B61A67}" type="pres">
      <dgm:prSet presAssocID="{0DB82991-2405-0740-88E6-86AE73F1230F}" presName="connTx" presStyleLbl="parChTrans1D2" presStyleIdx="3" presStyleCnt="7"/>
      <dgm:spPr/>
    </dgm:pt>
    <dgm:pt modelId="{F1652945-E46A-E840-BA05-82B6BF640145}" type="pres">
      <dgm:prSet presAssocID="{1E679297-00F3-FE47-A8F2-96CF6504BB0A}" presName="node" presStyleLbl="node1" presStyleIdx="3" presStyleCnt="7">
        <dgm:presLayoutVars>
          <dgm:bulletEnabled val="1"/>
        </dgm:presLayoutVars>
      </dgm:prSet>
      <dgm:spPr/>
    </dgm:pt>
    <dgm:pt modelId="{813AAEFC-6307-2644-8EB2-C4B592D685BB}" type="pres">
      <dgm:prSet presAssocID="{0E13C6B5-3FE4-6945-9105-F96AEEA383CB}" presName="Name9" presStyleLbl="parChTrans1D2" presStyleIdx="4" presStyleCnt="7"/>
      <dgm:spPr/>
    </dgm:pt>
    <dgm:pt modelId="{DCC59741-7098-B043-9F26-269350E676C3}" type="pres">
      <dgm:prSet presAssocID="{0E13C6B5-3FE4-6945-9105-F96AEEA383CB}" presName="connTx" presStyleLbl="parChTrans1D2" presStyleIdx="4" presStyleCnt="7"/>
      <dgm:spPr/>
    </dgm:pt>
    <dgm:pt modelId="{F7D2A61C-9B06-D349-8A87-18395B57992F}" type="pres">
      <dgm:prSet presAssocID="{ACB10082-C8BE-7741-9998-5E7ADFC7CBDC}" presName="node" presStyleLbl="node1" presStyleIdx="4" presStyleCnt="7">
        <dgm:presLayoutVars>
          <dgm:bulletEnabled val="1"/>
        </dgm:presLayoutVars>
      </dgm:prSet>
      <dgm:spPr/>
    </dgm:pt>
    <dgm:pt modelId="{486157F3-4A28-BE47-8443-05B8A6B9D722}" type="pres">
      <dgm:prSet presAssocID="{A111B3E3-F1F3-5F41-B3FC-CC2AE4622E9F}" presName="Name9" presStyleLbl="parChTrans1D2" presStyleIdx="5" presStyleCnt="7"/>
      <dgm:spPr/>
    </dgm:pt>
    <dgm:pt modelId="{B6413D7A-7958-7F4F-B59A-92EE63D37752}" type="pres">
      <dgm:prSet presAssocID="{A111B3E3-F1F3-5F41-B3FC-CC2AE4622E9F}" presName="connTx" presStyleLbl="parChTrans1D2" presStyleIdx="5" presStyleCnt="7"/>
      <dgm:spPr/>
    </dgm:pt>
    <dgm:pt modelId="{28A38D90-CD9D-EE46-8A73-A994472C5110}" type="pres">
      <dgm:prSet presAssocID="{1C475114-7BC5-C44C-B744-107D24688318}" presName="node" presStyleLbl="node1" presStyleIdx="5" presStyleCnt="7">
        <dgm:presLayoutVars>
          <dgm:bulletEnabled val="1"/>
        </dgm:presLayoutVars>
      </dgm:prSet>
      <dgm:spPr/>
    </dgm:pt>
    <dgm:pt modelId="{D1E7C4DE-EF02-4347-9B83-9C25AFE3DDBD}" type="pres">
      <dgm:prSet presAssocID="{1D68042A-44F8-7542-A098-A466A65D9457}" presName="Name9" presStyleLbl="parChTrans1D2" presStyleIdx="6" presStyleCnt="7"/>
      <dgm:spPr/>
    </dgm:pt>
    <dgm:pt modelId="{9EB8A2F0-4D78-5444-A1FE-6AA6C6622707}" type="pres">
      <dgm:prSet presAssocID="{1D68042A-44F8-7542-A098-A466A65D9457}" presName="connTx" presStyleLbl="parChTrans1D2" presStyleIdx="6" presStyleCnt="7"/>
      <dgm:spPr/>
    </dgm:pt>
    <dgm:pt modelId="{A0EEBC76-B001-F24B-BF4A-813962C48366}" type="pres">
      <dgm:prSet presAssocID="{DF26B055-A59D-5E46-8742-FC65BEE3A44D}" presName="node" presStyleLbl="node1" presStyleIdx="6" presStyleCnt="7">
        <dgm:presLayoutVars>
          <dgm:bulletEnabled val="1"/>
        </dgm:presLayoutVars>
      </dgm:prSet>
      <dgm:spPr/>
    </dgm:pt>
  </dgm:ptLst>
  <dgm:cxnLst>
    <dgm:cxn modelId="{78300A01-8F63-F14E-BAE4-3C5699C9D039}" type="presOf" srcId="{A111B3E3-F1F3-5F41-B3FC-CC2AE4622E9F}" destId="{486157F3-4A28-BE47-8443-05B8A6B9D722}" srcOrd="0" destOrd="0" presId="urn:microsoft.com/office/officeart/2005/8/layout/radial1"/>
    <dgm:cxn modelId="{1972CF03-7E6F-5C41-99A7-543CE0B7D137}" type="presOf" srcId="{1E679297-00F3-FE47-A8F2-96CF6504BB0A}" destId="{F1652945-E46A-E840-BA05-82B6BF640145}" srcOrd="0" destOrd="0" presId="urn:microsoft.com/office/officeart/2005/8/layout/radial1"/>
    <dgm:cxn modelId="{05B4F906-C55B-4844-9898-141436D601D9}" type="presOf" srcId="{A111B3E3-F1F3-5F41-B3FC-CC2AE4622E9F}" destId="{B6413D7A-7958-7F4F-B59A-92EE63D37752}" srcOrd="1" destOrd="0" presId="urn:microsoft.com/office/officeart/2005/8/layout/radial1"/>
    <dgm:cxn modelId="{136CDA25-5D3C-AF4C-8C9C-59C78999F852}" type="presOf" srcId="{719756EE-7F7B-B346-9DCA-17E5ABCE24F4}" destId="{23A9BFF9-F2F6-3E4D-BFEA-A9E5CE9244E8}" srcOrd="0" destOrd="0" presId="urn:microsoft.com/office/officeart/2005/8/layout/radial1"/>
    <dgm:cxn modelId="{C80ED12C-9160-FE4D-A70B-6DC275B520FB}" type="presOf" srcId="{25AF7801-F65F-4242-A508-1A011F032957}" destId="{F7D016AD-C8D3-CA4D-AE9F-92D82FB907FF}" srcOrd="0" destOrd="0" presId="urn:microsoft.com/office/officeart/2005/8/layout/radial1"/>
    <dgm:cxn modelId="{6CE2502D-75AE-6D49-8F49-F3DDCC308781}" type="presOf" srcId="{0DB82991-2405-0740-88E6-86AE73F1230F}" destId="{65AD44F5-A8C7-3345-BB77-EA59F605F8B2}" srcOrd="0" destOrd="0" presId="urn:microsoft.com/office/officeart/2005/8/layout/radial1"/>
    <dgm:cxn modelId="{AB96B233-8F7A-DF4B-A9A7-B7F0308C751A}" srcId="{1786CDB8-014F-AD4B-9B39-96D0360304B8}" destId="{4C9E872B-418D-ED40-83CE-842DE3FFBB8C}" srcOrd="1" destOrd="0" parTransId="{719756EE-7F7B-B346-9DCA-17E5ABCE24F4}" sibTransId="{E8F65CF6-4C59-2C40-894C-DFC8E9E98419}"/>
    <dgm:cxn modelId="{DB445F35-8EF9-D54D-AA24-FE9C49DD0E2B}" type="presOf" srcId="{ACB10082-C8BE-7741-9998-5E7ADFC7CBDC}" destId="{F7D2A61C-9B06-D349-8A87-18395B57992F}" srcOrd="0" destOrd="0" presId="urn:microsoft.com/office/officeart/2005/8/layout/radial1"/>
    <dgm:cxn modelId="{CB7D573B-AE5E-454C-B75F-ADA9A7A7F012}" srcId="{1786CDB8-014F-AD4B-9B39-96D0360304B8}" destId="{1C475114-7BC5-C44C-B744-107D24688318}" srcOrd="5" destOrd="0" parTransId="{A111B3E3-F1F3-5F41-B3FC-CC2AE4622E9F}" sibTransId="{BDA0A979-BA53-534B-96C3-C80F2AED5511}"/>
    <dgm:cxn modelId="{BEAF933B-C0C4-254A-9B89-ABB1B22CD731}" type="presOf" srcId="{A9A526BC-AB84-5C4E-8D87-467F082BD661}" destId="{8B031A40-2748-C640-A1ED-AC224BCD71DA}" srcOrd="1" destOrd="0" presId="urn:microsoft.com/office/officeart/2005/8/layout/radial1"/>
    <dgm:cxn modelId="{1055A53B-514A-DE4B-8AF9-C54E4D98C6F7}" type="presOf" srcId="{4C9E872B-418D-ED40-83CE-842DE3FFBB8C}" destId="{34553627-09AD-B24B-A446-14AFD805EA9A}" srcOrd="0" destOrd="0" presId="urn:microsoft.com/office/officeart/2005/8/layout/radial1"/>
    <dgm:cxn modelId="{78B5B23D-8834-8848-8D6C-060DD9038765}" type="presOf" srcId="{719756EE-7F7B-B346-9DCA-17E5ABCE24F4}" destId="{B1F9BE09-CD9F-5749-8CB5-DDEFDB15A81D}" srcOrd="1" destOrd="0" presId="urn:microsoft.com/office/officeart/2005/8/layout/radial1"/>
    <dgm:cxn modelId="{64F73A43-0449-8940-84EE-A606AFA6370F}" type="presOf" srcId="{0E13C6B5-3FE4-6945-9105-F96AEEA383CB}" destId="{DCC59741-7098-B043-9F26-269350E676C3}" srcOrd="1" destOrd="0" presId="urn:microsoft.com/office/officeart/2005/8/layout/radial1"/>
    <dgm:cxn modelId="{C6463C46-E3EE-F246-90A6-0AA6C4ECAFC1}" type="presOf" srcId="{1D68042A-44F8-7542-A098-A466A65D9457}" destId="{9EB8A2F0-4D78-5444-A1FE-6AA6C6622707}" srcOrd="1" destOrd="0" presId="urn:microsoft.com/office/officeart/2005/8/layout/radial1"/>
    <dgm:cxn modelId="{F7097849-49AD-9D4F-B35C-86600DEAA464}" type="presOf" srcId="{25AF7801-F65F-4242-A508-1A011F032957}" destId="{40011EB5-735A-C946-9272-E7168FD3189E}" srcOrd="1" destOrd="0" presId="urn:microsoft.com/office/officeart/2005/8/layout/radial1"/>
    <dgm:cxn modelId="{2F5A264A-17EE-C54C-A818-D59B9BE81CDB}" type="presOf" srcId="{1D68042A-44F8-7542-A098-A466A65D9457}" destId="{D1E7C4DE-EF02-4347-9B83-9C25AFE3DDBD}" srcOrd="0" destOrd="0" presId="urn:microsoft.com/office/officeart/2005/8/layout/radial1"/>
    <dgm:cxn modelId="{FA4B5368-8059-4744-A0F8-39CFFC19C3B5}" type="presOf" srcId="{1786CDB8-014F-AD4B-9B39-96D0360304B8}" destId="{2392AFC9-8864-7946-B799-116D717E8F12}" srcOrd="0" destOrd="0" presId="urn:microsoft.com/office/officeart/2005/8/layout/radial1"/>
    <dgm:cxn modelId="{CD6F157C-7249-9D44-B19A-4C4EF534F4FC}" type="presOf" srcId="{4A32BCB4-CA86-0C4D-AB0A-E65296A24FCD}" destId="{CFA4883B-115A-D14D-94FC-65EEB173474B}" srcOrd="0" destOrd="0" presId="urn:microsoft.com/office/officeart/2005/8/layout/radial1"/>
    <dgm:cxn modelId="{355BAF89-6428-AF47-99B9-DFF3C16ACAA3}" srcId="{1786CDB8-014F-AD4B-9B39-96D0360304B8}" destId="{E8D0FC1C-7ED6-6D4E-AB7C-466E99A259D4}" srcOrd="0" destOrd="0" parTransId="{A9A526BC-AB84-5C4E-8D87-467F082BD661}" sibTransId="{D4F2F761-344A-F14D-9510-B74F40632504}"/>
    <dgm:cxn modelId="{D8B4C79E-97DB-ED44-8488-B00A8D02259F}" srcId="{1786CDB8-014F-AD4B-9B39-96D0360304B8}" destId="{4A32BCB4-CA86-0C4D-AB0A-E65296A24FCD}" srcOrd="2" destOrd="0" parTransId="{25AF7801-F65F-4242-A508-1A011F032957}" sibTransId="{2FA38E75-2786-CB40-AF00-B926F903E767}"/>
    <dgm:cxn modelId="{B98285AA-ECB3-4347-8AA6-E5CC95056B42}" type="presOf" srcId="{E8D0FC1C-7ED6-6D4E-AB7C-466E99A259D4}" destId="{9E039411-3367-7243-AA59-666ECB997A91}" srcOrd="0" destOrd="0" presId="urn:microsoft.com/office/officeart/2005/8/layout/radial1"/>
    <dgm:cxn modelId="{8FA372AB-B1A5-8840-9903-C901E765E40D}" type="presOf" srcId="{DF26B055-A59D-5E46-8742-FC65BEE3A44D}" destId="{A0EEBC76-B001-F24B-BF4A-813962C48366}" srcOrd="0" destOrd="0" presId="urn:microsoft.com/office/officeart/2005/8/layout/radial1"/>
    <dgm:cxn modelId="{E91E53B0-E2A8-7A46-B29F-0EE0999201E6}" type="presOf" srcId="{0DB82991-2405-0740-88E6-86AE73F1230F}" destId="{7DCEBCF4-E447-5546-B848-743CB1B61A67}" srcOrd="1" destOrd="0" presId="urn:microsoft.com/office/officeart/2005/8/layout/radial1"/>
    <dgm:cxn modelId="{68B129BD-DEDA-1B41-AAD6-5B90F1C60D9B}" type="presOf" srcId="{A9A526BC-AB84-5C4E-8D87-467F082BD661}" destId="{94C5607C-8A7F-4241-8D9D-47F7B80F86C0}" srcOrd="0" destOrd="0" presId="urn:microsoft.com/office/officeart/2005/8/layout/radial1"/>
    <dgm:cxn modelId="{588AF8C3-603F-CD43-AF3C-9F802AD4B6B8}" srcId="{1786CDB8-014F-AD4B-9B39-96D0360304B8}" destId="{1E679297-00F3-FE47-A8F2-96CF6504BB0A}" srcOrd="3" destOrd="0" parTransId="{0DB82991-2405-0740-88E6-86AE73F1230F}" sibTransId="{8DADBC88-33F2-F545-B87C-76DA061BE5C7}"/>
    <dgm:cxn modelId="{0289DACB-A2D8-5441-98F0-63EBC6AF800E}" type="presOf" srcId="{0E13C6B5-3FE4-6945-9105-F96AEEA383CB}" destId="{813AAEFC-6307-2644-8EB2-C4B592D685BB}" srcOrd="0" destOrd="0" presId="urn:microsoft.com/office/officeart/2005/8/layout/radial1"/>
    <dgm:cxn modelId="{25A0BBCC-B581-5940-8515-C149FEEA5D80}" type="presOf" srcId="{1DC43D43-1834-1E46-944B-8F7F4CE378AF}" destId="{6C8C40F0-1E8E-DA49-AADA-DA4792E8C70C}" srcOrd="0" destOrd="0" presId="urn:microsoft.com/office/officeart/2005/8/layout/radial1"/>
    <dgm:cxn modelId="{1C1DDED8-EABB-BC49-952D-FB305DE17F51}" srcId="{1786CDB8-014F-AD4B-9B39-96D0360304B8}" destId="{ACB10082-C8BE-7741-9998-5E7ADFC7CBDC}" srcOrd="4" destOrd="0" parTransId="{0E13C6B5-3FE4-6945-9105-F96AEEA383CB}" sibTransId="{1B7B97F2-CD86-5243-9D7D-59055244019C}"/>
    <dgm:cxn modelId="{7C7D83EC-71A6-8141-948B-AADDFD16396D}" type="presOf" srcId="{1C475114-7BC5-C44C-B744-107D24688318}" destId="{28A38D90-CD9D-EE46-8A73-A994472C5110}" srcOrd="0" destOrd="0" presId="urn:microsoft.com/office/officeart/2005/8/layout/radial1"/>
    <dgm:cxn modelId="{E18DC8EF-98DC-144C-9389-40690EA74305}" srcId="{1DC43D43-1834-1E46-944B-8F7F4CE378AF}" destId="{1786CDB8-014F-AD4B-9B39-96D0360304B8}" srcOrd="0" destOrd="0" parTransId="{77D41F34-C56C-F243-AC86-E8B24ED3EBEE}" sibTransId="{904D824E-310B-4B45-9EE7-E18F1BA6BB0A}"/>
    <dgm:cxn modelId="{F228F7F7-CEA9-A64B-B19F-E9CB20EF92DF}" srcId="{1786CDB8-014F-AD4B-9B39-96D0360304B8}" destId="{DF26B055-A59D-5E46-8742-FC65BEE3A44D}" srcOrd="6" destOrd="0" parTransId="{1D68042A-44F8-7542-A098-A466A65D9457}" sibTransId="{F6EB3C56-483C-6144-A525-B71926907CF1}"/>
    <dgm:cxn modelId="{C1096C5A-DF4A-A049-A47A-0867950A3B70}" type="presParOf" srcId="{6C8C40F0-1E8E-DA49-AADA-DA4792E8C70C}" destId="{2392AFC9-8864-7946-B799-116D717E8F12}" srcOrd="0" destOrd="0" presId="urn:microsoft.com/office/officeart/2005/8/layout/radial1"/>
    <dgm:cxn modelId="{139E7A6B-4CAB-244C-8D9A-8C95BDE9CA4B}" type="presParOf" srcId="{6C8C40F0-1E8E-DA49-AADA-DA4792E8C70C}" destId="{94C5607C-8A7F-4241-8D9D-47F7B80F86C0}" srcOrd="1" destOrd="0" presId="urn:microsoft.com/office/officeart/2005/8/layout/radial1"/>
    <dgm:cxn modelId="{8D44612D-7181-1C48-B4AA-2F792C93CAD5}" type="presParOf" srcId="{94C5607C-8A7F-4241-8D9D-47F7B80F86C0}" destId="{8B031A40-2748-C640-A1ED-AC224BCD71DA}" srcOrd="0" destOrd="0" presId="urn:microsoft.com/office/officeart/2005/8/layout/radial1"/>
    <dgm:cxn modelId="{4BE313DD-9C56-9240-88F3-EFE3C042907C}" type="presParOf" srcId="{6C8C40F0-1E8E-DA49-AADA-DA4792E8C70C}" destId="{9E039411-3367-7243-AA59-666ECB997A91}" srcOrd="2" destOrd="0" presId="urn:microsoft.com/office/officeart/2005/8/layout/radial1"/>
    <dgm:cxn modelId="{28CE42BF-2DCC-CD46-8256-36D23F3EB598}" type="presParOf" srcId="{6C8C40F0-1E8E-DA49-AADA-DA4792E8C70C}" destId="{23A9BFF9-F2F6-3E4D-BFEA-A9E5CE9244E8}" srcOrd="3" destOrd="0" presId="urn:microsoft.com/office/officeart/2005/8/layout/radial1"/>
    <dgm:cxn modelId="{757E425B-7EFA-FD4E-88F1-3802D700FB75}" type="presParOf" srcId="{23A9BFF9-F2F6-3E4D-BFEA-A9E5CE9244E8}" destId="{B1F9BE09-CD9F-5749-8CB5-DDEFDB15A81D}" srcOrd="0" destOrd="0" presId="urn:microsoft.com/office/officeart/2005/8/layout/radial1"/>
    <dgm:cxn modelId="{942DC1F3-1C59-8D42-A920-868334916327}" type="presParOf" srcId="{6C8C40F0-1E8E-DA49-AADA-DA4792E8C70C}" destId="{34553627-09AD-B24B-A446-14AFD805EA9A}" srcOrd="4" destOrd="0" presId="urn:microsoft.com/office/officeart/2005/8/layout/radial1"/>
    <dgm:cxn modelId="{5616CD35-6E8C-8542-BE8E-C0FF7BC23857}" type="presParOf" srcId="{6C8C40F0-1E8E-DA49-AADA-DA4792E8C70C}" destId="{F7D016AD-C8D3-CA4D-AE9F-92D82FB907FF}" srcOrd="5" destOrd="0" presId="urn:microsoft.com/office/officeart/2005/8/layout/radial1"/>
    <dgm:cxn modelId="{E0432F26-A69F-3849-AA1F-A0F01BA0392C}" type="presParOf" srcId="{F7D016AD-C8D3-CA4D-AE9F-92D82FB907FF}" destId="{40011EB5-735A-C946-9272-E7168FD3189E}" srcOrd="0" destOrd="0" presId="urn:microsoft.com/office/officeart/2005/8/layout/radial1"/>
    <dgm:cxn modelId="{11D4E684-B97E-B24D-8CAE-4C315B25F748}" type="presParOf" srcId="{6C8C40F0-1E8E-DA49-AADA-DA4792E8C70C}" destId="{CFA4883B-115A-D14D-94FC-65EEB173474B}" srcOrd="6" destOrd="0" presId="urn:microsoft.com/office/officeart/2005/8/layout/radial1"/>
    <dgm:cxn modelId="{93007A9C-B4D4-CB4E-B40A-1A149CE78088}" type="presParOf" srcId="{6C8C40F0-1E8E-DA49-AADA-DA4792E8C70C}" destId="{65AD44F5-A8C7-3345-BB77-EA59F605F8B2}" srcOrd="7" destOrd="0" presId="urn:microsoft.com/office/officeart/2005/8/layout/radial1"/>
    <dgm:cxn modelId="{571C609A-2372-BD40-A8B5-FFCE185EF973}" type="presParOf" srcId="{65AD44F5-A8C7-3345-BB77-EA59F605F8B2}" destId="{7DCEBCF4-E447-5546-B848-743CB1B61A67}" srcOrd="0" destOrd="0" presId="urn:microsoft.com/office/officeart/2005/8/layout/radial1"/>
    <dgm:cxn modelId="{B93E3299-CEE9-4942-8C85-2BB95C8F52BB}" type="presParOf" srcId="{6C8C40F0-1E8E-DA49-AADA-DA4792E8C70C}" destId="{F1652945-E46A-E840-BA05-82B6BF640145}" srcOrd="8" destOrd="0" presId="urn:microsoft.com/office/officeart/2005/8/layout/radial1"/>
    <dgm:cxn modelId="{C6869479-8930-454F-9680-4C981575CBE7}" type="presParOf" srcId="{6C8C40F0-1E8E-DA49-AADA-DA4792E8C70C}" destId="{813AAEFC-6307-2644-8EB2-C4B592D685BB}" srcOrd="9" destOrd="0" presId="urn:microsoft.com/office/officeart/2005/8/layout/radial1"/>
    <dgm:cxn modelId="{4C45081C-BC6D-9F4E-BCFC-DBFDE195DCD4}" type="presParOf" srcId="{813AAEFC-6307-2644-8EB2-C4B592D685BB}" destId="{DCC59741-7098-B043-9F26-269350E676C3}" srcOrd="0" destOrd="0" presId="urn:microsoft.com/office/officeart/2005/8/layout/radial1"/>
    <dgm:cxn modelId="{EF733E76-61D0-2042-B9CC-D6F7E014D6A0}" type="presParOf" srcId="{6C8C40F0-1E8E-DA49-AADA-DA4792E8C70C}" destId="{F7D2A61C-9B06-D349-8A87-18395B57992F}" srcOrd="10" destOrd="0" presId="urn:microsoft.com/office/officeart/2005/8/layout/radial1"/>
    <dgm:cxn modelId="{C7C2328B-2779-8043-87ED-FAAA4B62375A}" type="presParOf" srcId="{6C8C40F0-1E8E-DA49-AADA-DA4792E8C70C}" destId="{486157F3-4A28-BE47-8443-05B8A6B9D722}" srcOrd="11" destOrd="0" presId="urn:microsoft.com/office/officeart/2005/8/layout/radial1"/>
    <dgm:cxn modelId="{0EC65884-33E5-C043-8B05-C3E6F109F7F9}" type="presParOf" srcId="{486157F3-4A28-BE47-8443-05B8A6B9D722}" destId="{B6413D7A-7958-7F4F-B59A-92EE63D37752}" srcOrd="0" destOrd="0" presId="urn:microsoft.com/office/officeart/2005/8/layout/radial1"/>
    <dgm:cxn modelId="{8B0C1329-AA91-C34E-864F-E7CB26ED0172}" type="presParOf" srcId="{6C8C40F0-1E8E-DA49-AADA-DA4792E8C70C}" destId="{28A38D90-CD9D-EE46-8A73-A994472C5110}" srcOrd="12" destOrd="0" presId="urn:microsoft.com/office/officeart/2005/8/layout/radial1"/>
    <dgm:cxn modelId="{139BFFD5-0ABF-AF40-B9C3-3773FFEAB8E2}" type="presParOf" srcId="{6C8C40F0-1E8E-DA49-AADA-DA4792E8C70C}" destId="{D1E7C4DE-EF02-4347-9B83-9C25AFE3DDBD}" srcOrd="13" destOrd="0" presId="urn:microsoft.com/office/officeart/2005/8/layout/radial1"/>
    <dgm:cxn modelId="{C54BE5E7-9293-F640-A27D-7FA79DE27549}" type="presParOf" srcId="{D1E7C4DE-EF02-4347-9B83-9C25AFE3DDBD}" destId="{9EB8A2F0-4D78-5444-A1FE-6AA6C6622707}" srcOrd="0" destOrd="0" presId="urn:microsoft.com/office/officeart/2005/8/layout/radial1"/>
    <dgm:cxn modelId="{6AB62480-B99E-C249-BB30-41B9B4E4343F}" type="presParOf" srcId="{6C8C40F0-1E8E-DA49-AADA-DA4792E8C70C}" destId="{A0EEBC76-B001-F24B-BF4A-813962C48366}" srcOrd="14" destOrd="0" presId="urn:microsoft.com/office/officeart/2005/8/layout/radial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A351CE-1318-654D-A91C-459B3DF5E42D}" type="doc">
      <dgm:prSet loTypeId="urn:microsoft.com/office/officeart/2005/8/layout/default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pl-PL"/>
        </a:p>
      </dgm:t>
    </dgm:pt>
    <dgm:pt modelId="{E1F5B1E4-BF31-674A-A64C-ED826BB2B12C}">
      <dgm:prSet phldrT="[Tekst]" custT="1"/>
      <dgm:spPr/>
      <dgm:t>
        <a:bodyPr/>
        <a:lstStyle/>
        <a:p>
          <a:endParaRPr lang="pl-PL" sz="2400" dirty="0"/>
        </a:p>
      </dgm:t>
    </dgm:pt>
    <dgm:pt modelId="{1CA66C03-24BE-0E44-8ADD-C687D49F3FC0}" type="parTrans" cxnId="{E434B8FE-FC8A-F347-8E2F-D8D5C5A2824E}">
      <dgm:prSet/>
      <dgm:spPr/>
      <dgm:t>
        <a:bodyPr/>
        <a:lstStyle/>
        <a:p>
          <a:endParaRPr lang="pl-PL"/>
        </a:p>
      </dgm:t>
    </dgm:pt>
    <dgm:pt modelId="{383581B9-F67E-9348-9509-2E57AFEB8D36}" type="sibTrans" cxnId="{E434B8FE-FC8A-F347-8E2F-D8D5C5A2824E}">
      <dgm:prSet/>
      <dgm:spPr/>
      <dgm:t>
        <a:bodyPr/>
        <a:lstStyle/>
        <a:p>
          <a:endParaRPr lang="pl-PL"/>
        </a:p>
      </dgm:t>
    </dgm:pt>
    <dgm:pt modelId="{23663FD3-5C81-9448-8A6F-F67F061D8E52}">
      <dgm:prSet phldrT="[Tekst]" custT="1"/>
      <dgm:spPr/>
      <dgm:t>
        <a:bodyPr/>
        <a:lstStyle/>
        <a:p>
          <a:endParaRPr lang="pl-PL" sz="4400" b="1" dirty="0"/>
        </a:p>
      </dgm:t>
    </dgm:pt>
    <dgm:pt modelId="{DB8A4535-2C88-5E45-A900-018DBB77A481}" type="parTrans" cxnId="{252B1A8C-4D97-8A4D-ABB8-6E4015F84282}">
      <dgm:prSet/>
      <dgm:spPr/>
      <dgm:t>
        <a:bodyPr/>
        <a:lstStyle/>
        <a:p>
          <a:endParaRPr lang="pl-PL"/>
        </a:p>
      </dgm:t>
    </dgm:pt>
    <dgm:pt modelId="{A8FE2447-1E73-1640-9280-485194F952AC}" type="sibTrans" cxnId="{252B1A8C-4D97-8A4D-ABB8-6E4015F84282}">
      <dgm:prSet/>
      <dgm:spPr/>
      <dgm:t>
        <a:bodyPr/>
        <a:lstStyle/>
        <a:p>
          <a:endParaRPr lang="pl-PL"/>
        </a:p>
      </dgm:t>
    </dgm:pt>
    <dgm:pt modelId="{A69900E1-012F-2D42-AB02-F8F02E9B35A3}">
      <dgm:prSet phldrT="[Tekst]" phldr="1"/>
      <dgm:spPr/>
      <dgm:t>
        <a:bodyPr/>
        <a:lstStyle/>
        <a:p>
          <a:endParaRPr lang="pl-PL"/>
        </a:p>
      </dgm:t>
    </dgm:pt>
    <dgm:pt modelId="{6AEFFDC2-A3C0-EC4E-8912-7AAEA035D7AE}" type="parTrans" cxnId="{A03FDDFC-6607-ED42-AC65-F59AA07F49F7}">
      <dgm:prSet/>
      <dgm:spPr/>
      <dgm:t>
        <a:bodyPr/>
        <a:lstStyle/>
        <a:p>
          <a:endParaRPr lang="pl-PL"/>
        </a:p>
      </dgm:t>
    </dgm:pt>
    <dgm:pt modelId="{E02DA4F3-6C59-8446-B921-128A5FC335B1}" type="sibTrans" cxnId="{A03FDDFC-6607-ED42-AC65-F59AA07F49F7}">
      <dgm:prSet/>
      <dgm:spPr/>
      <dgm:t>
        <a:bodyPr/>
        <a:lstStyle/>
        <a:p>
          <a:endParaRPr lang="pl-PL"/>
        </a:p>
      </dgm:t>
    </dgm:pt>
    <dgm:pt modelId="{CAF07C79-55A3-8C40-B773-AF1C69C8FA51}">
      <dgm:prSet phldrT="[Tekst]" phldr="1"/>
      <dgm:spPr/>
      <dgm:t>
        <a:bodyPr/>
        <a:lstStyle/>
        <a:p>
          <a:endParaRPr lang="pl-PL" dirty="0"/>
        </a:p>
      </dgm:t>
    </dgm:pt>
    <dgm:pt modelId="{78A31369-07AF-154E-B34A-3DA94B0FCDC5}" type="sibTrans" cxnId="{395D52A2-11D2-4A48-9077-FCCC223B6C38}">
      <dgm:prSet/>
      <dgm:spPr/>
      <dgm:t>
        <a:bodyPr/>
        <a:lstStyle/>
        <a:p>
          <a:endParaRPr lang="pl-PL"/>
        </a:p>
      </dgm:t>
    </dgm:pt>
    <dgm:pt modelId="{FA647C6D-4B18-D74F-B004-E82079883C97}" type="parTrans" cxnId="{395D52A2-11D2-4A48-9077-FCCC223B6C38}">
      <dgm:prSet/>
      <dgm:spPr/>
      <dgm:t>
        <a:bodyPr/>
        <a:lstStyle/>
        <a:p>
          <a:endParaRPr lang="pl-PL"/>
        </a:p>
      </dgm:t>
    </dgm:pt>
    <dgm:pt modelId="{59AFAC50-1497-0246-8434-E23CE2EFFF19}">
      <dgm:prSet phldrT="[Tekst]" phldr="1"/>
      <dgm:spPr/>
      <dgm:t>
        <a:bodyPr/>
        <a:lstStyle/>
        <a:p>
          <a:endParaRPr lang="pl-PL" dirty="0"/>
        </a:p>
      </dgm:t>
    </dgm:pt>
    <dgm:pt modelId="{98EA6242-5704-2C4F-82DB-717BCC1126DD}" type="sibTrans" cxnId="{5C2D9AF4-0C55-2D44-8210-35B0B2B28F64}">
      <dgm:prSet/>
      <dgm:spPr/>
      <dgm:t>
        <a:bodyPr/>
        <a:lstStyle/>
        <a:p>
          <a:endParaRPr lang="pl-PL"/>
        </a:p>
      </dgm:t>
    </dgm:pt>
    <dgm:pt modelId="{CB17977C-1EF5-6249-8766-DA227DBB6629}" type="parTrans" cxnId="{5C2D9AF4-0C55-2D44-8210-35B0B2B28F64}">
      <dgm:prSet/>
      <dgm:spPr/>
      <dgm:t>
        <a:bodyPr/>
        <a:lstStyle/>
        <a:p>
          <a:endParaRPr lang="pl-PL"/>
        </a:p>
      </dgm:t>
    </dgm:pt>
    <dgm:pt modelId="{D17C9F29-2C71-E94A-A35F-443542D74569}" type="pres">
      <dgm:prSet presAssocID="{87A351CE-1318-654D-A91C-459B3DF5E42D}" presName="diagram" presStyleCnt="0">
        <dgm:presLayoutVars>
          <dgm:dir/>
          <dgm:resizeHandles val="exact"/>
        </dgm:presLayoutVars>
      </dgm:prSet>
      <dgm:spPr/>
    </dgm:pt>
    <dgm:pt modelId="{125DE622-476D-2D4A-B6D1-A68D5027B3A5}" type="pres">
      <dgm:prSet presAssocID="{E1F5B1E4-BF31-674A-A64C-ED826BB2B12C}" presName="node" presStyleLbl="node1" presStyleIdx="0" presStyleCnt="5">
        <dgm:presLayoutVars>
          <dgm:bulletEnabled val="1"/>
        </dgm:presLayoutVars>
      </dgm:prSet>
      <dgm:spPr/>
    </dgm:pt>
    <dgm:pt modelId="{E7688B02-A96F-C54E-A8D8-3B378CB0C94E}" type="pres">
      <dgm:prSet presAssocID="{383581B9-F67E-9348-9509-2E57AFEB8D36}" presName="sibTrans" presStyleCnt="0"/>
      <dgm:spPr/>
    </dgm:pt>
    <dgm:pt modelId="{9662377C-1144-8940-BE6F-26DB63C8C7F4}" type="pres">
      <dgm:prSet presAssocID="{23663FD3-5C81-9448-8A6F-F67F061D8E52}" presName="node" presStyleLbl="node1" presStyleIdx="1" presStyleCnt="5" custLinFactNeighborY="767">
        <dgm:presLayoutVars>
          <dgm:bulletEnabled val="1"/>
        </dgm:presLayoutVars>
      </dgm:prSet>
      <dgm:spPr/>
    </dgm:pt>
    <dgm:pt modelId="{59FAF469-41C5-D64E-B4BB-828564140161}" type="pres">
      <dgm:prSet presAssocID="{A8FE2447-1E73-1640-9280-485194F952AC}" presName="sibTrans" presStyleCnt="0"/>
      <dgm:spPr/>
    </dgm:pt>
    <dgm:pt modelId="{BB2A9D38-E334-394D-A04E-9D2D05FE6F99}" type="pres">
      <dgm:prSet presAssocID="{CAF07C79-55A3-8C40-B773-AF1C69C8FA51}" presName="node" presStyleLbl="node1" presStyleIdx="2" presStyleCnt="5">
        <dgm:presLayoutVars>
          <dgm:bulletEnabled val="1"/>
        </dgm:presLayoutVars>
      </dgm:prSet>
      <dgm:spPr/>
    </dgm:pt>
    <dgm:pt modelId="{083A7EC1-A4B8-2F49-B748-5EA0EB9AAEF7}" type="pres">
      <dgm:prSet presAssocID="{78A31369-07AF-154E-B34A-3DA94B0FCDC5}" presName="sibTrans" presStyleCnt="0"/>
      <dgm:spPr/>
    </dgm:pt>
    <dgm:pt modelId="{62FC271F-4606-A64E-89A2-5C538270218E}" type="pres">
      <dgm:prSet presAssocID="{59AFAC50-1497-0246-8434-E23CE2EFFF19}" presName="node" presStyleLbl="node1" presStyleIdx="3" presStyleCnt="5">
        <dgm:presLayoutVars>
          <dgm:bulletEnabled val="1"/>
        </dgm:presLayoutVars>
      </dgm:prSet>
      <dgm:spPr/>
    </dgm:pt>
    <dgm:pt modelId="{60E70290-BECF-DB47-9103-9BA9AEF619EA}" type="pres">
      <dgm:prSet presAssocID="{98EA6242-5704-2C4F-82DB-717BCC1126DD}" presName="sibTrans" presStyleCnt="0"/>
      <dgm:spPr/>
    </dgm:pt>
    <dgm:pt modelId="{DA408408-9CA4-134F-BC6D-4621E8F4EFA1}" type="pres">
      <dgm:prSet presAssocID="{A69900E1-012F-2D42-AB02-F8F02E9B35A3}" presName="node" presStyleLbl="node1" presStyleIdx="4" presStyleCnt="5">
        <dgm:presLayoutVars>
          <dgm:bulletEnabled val="1"/>
        </dgm:presLayoutVars>
      </dgm:prSet>
      <dgm:spPr/>
    </dgm:pt>
  </dgm:ptLst>
  <dgm:cxnLst>
    <dgm:cxn modelId="{7F59350E-9D10-F843-813B-9C1FDDC336BA}" type="presOf" srcId="{A69900E1-012F-2D42-AB02-F8F02E9B35A3}" destId="{DA408408-9CA4-134F-BC6D-4621E8F4EFA1}" srcOrd="0" destOrd="0" presId="urn:microsoft.com/office/officeart/2005/8/layout/default"/>
    <dgm:cxn modelId="{C321DD21-EF72-F940-AD79-00FDB7322A42}" type="presOf" srcId="{59AFAC50-1497-0246-8434-E23CE2EFFF19}" destId="{62FC271F-4606-A64E-89A2-5C538270218E}" srcOrd="0" destOrd="0" presId="urn:microsoft.com/office/officeart/2005/8/layout/default"/>
    <dgm:cxn modelId="{99F2FC6E-1F24-2F41-81EB-5442C9588ED5}" type="presOf" srcId="{CAF07C79-55A3-8C40-B773-AF1C69C8FA51}" destId="{BB2A9D38-E334-394D-A04E-9D2D05FE6F99}" srcOrd="0" destOrd="0" presId="urn:microsoft.com/office/officeart/2005/8/layout/default"/>
    <dgm:cxn modelId="{252B1A8C-4D97-8A4D-ABB8-6E4015F84282}" srcId="{87A351CE-1318-654D-A91C-459B3DF5E42D}" destId="{23663FD3-5C81-9448-8A6F-F67F061D8E52}" srcOrd="1" destOrd="0" parTransId="{DB8A4535-2C88-5E45-A900-018DBB77A481}" sibTransId="{A8FE2447-1E73-1640-9280-485194F952AC}"/>
    <dgm:cxn modelId="{2C96129C-DE6E-344F-B119-FB64A0F08CE4}" type="presOf" srcId="{E1F5B1E4-BF31-674A-A64C-ED826BB2B12C}" destId="{125DE622-476D-2D4A-B6D1-A68D5027B3A5}" srcOrd="0" destOrd="0" presId="urn:microsoft.com/office/officeart/2005/8/layout/default"/>
    <dgm:cxn modelId="{395D52A2-11D2-4A48-9077-FCCC223B6C38}" srcId="{87A351CE-1318-654D-A91C-459B3DF5E42D}" destId="{CAF07C79-55A3-8C40-B773-AF1C69C8FA51}" srcOrd="2" destOrd="0" parTransId="{FA647C6D-4B18-D74F-B004-E82079883C97}" sibTransId="{78A31369-07AF-154E-B34A-3DA94B0FCDC5}"/>
    <dgm:cxn modelId="{EB1668CC-2F9C-5A4D-80C3-3D6C91D41007}" type="presOf" srcId="{87A351CE-1318-654D-A91C-459B3DF5E42D}" destId="{D17C9F29-2C71-E94A-A35F-443542D74569}" srcOrd="0" destOrd="0" presId="urn:microsoft.com/office/officeart/2005/8/layout/default"/>
    <dgm:cxn modelId="{71EF5CD5-43EE-8247-BF2F-A41A7830D605}" type="presOf" srcId="{23663FD3-5C81-9448-8A6F-F67F061D8E52}" destId="{9662377C-1144-8940-BE6F-26DB63C8C7F4}" srcOrd="0" destOrd="0" presId="urn:microsoft.com/office/officeart/2005/8/layout/default"/>
    <dgm:cxn modelId="{5C2D9AF4-0C55-2D44-8210-35B0B2B28F64}" srcId="{87A351CE-1318-654D-A91C-459B3DF5E42D}" destId="{59AFAC50-1497-0246-8434-E23CE2EFFF19}" srcOrd="3" destOrd="0" parTransId="{CB17977C-1EF5-6249-8766-DA227DBB6629}" sibTransId="{98EA6242-5704-2C4F-82DB-717BCC1126DD}"/>
    <dgm:cxn modelId="{A03FDDFC-6607-ED42-AC65-F59AA07F49F7}" srcId="{87A351CE-1318-654D-A91C-459B3DF5E42D}" destId="{A69900E1-012F-2D42-AB02-F8F02E9B35A3}" srcOrd="4" destOrd="0" parTransId="{6AEFFDC2-A3C0-EC4E-8912-7AAEA035D7AE}" sibTransId="{E02DA4F3-6C59-8446-B921-128A5FC335B1}"/>
    <dgm:cxn modelId="{E434B8FE-FC8A-F347-8E2F-D8D5C5A2824E}" srcId="{87A351CE-1318-654D-A91C-459B3DF5E42D}" destId="{E1F5B1E4-BF31-674A-A64C-ED826BB2B12C}" srcOrd="0" destOrd="0" parTransId="{1CA66C03-24BE-0E44-8ADD-C687D49F3FC0}" sibTransId="{383581B9-F67E-9348-9509-2E57AFEB8D36}"/>
    <dgm:cxn modelId="{B2AA6092-6566-0F46-BC57-D37709269131}" type="presParOf" srcId="{D17C9F29-2C71-E94A-A35F-443542D74569}" destId="{125DE622-476D-2D4A-B6D1-A68D5027B3A5}" srcOrd="0" destOrd="0" presId="urn:microsoft.com/office/officeart/2005/8/layout/default"/>
    <dgm:cxn modelId="{29CED5AD-8C51-0941-B2B2-CE8928F6F173}" type="presParOf" srcId="{D17C9F29-2C71-E94A-A35F-443542D74569}" destId="{E7688B02-A96F-C54E-A8D8-3B378CB0C94E}" srcOrd="1" destOrd="0" presId="urn:microsoft.com/office/officeart/2005/8/layout/default"/>
    <dgm:cxn modelId="{D0AEFFA1-31E4-D844-A00D-4A8109B6F60B}" type="presParOf" srcId="{D17C9F29-2C71-E94A-A35F-443542D74569}" destId="{9662377C-1144-8940-BE6F-26DB63C8C7F4}" srcOrd="2" destOrd="0" presId="urn:microsoft.com/office/officeart/2005/8/layout/default"/>
    <dgm:cxn modelId="{01398FE8-34F5-4F4E-91FD-C6E363406BD2}" type="presParOf" srcId="{D17C9F29-2C71-E94A-A35F-443542D74569}" destId="{59FAF469-41C5-D64E-B4BB-828564140161}" srcOrd="3" destOrd="0" presId="urn:microsoft.com/office/officeart/2005/8/layout/default"/>
    <dgm:cxn modelId="{5C175369-0610-4C43-93D8-1CCC3C33BD54}" type="presParOf" srcId="{D17C9F29-2C71-E94A-A35F-443542D74569}" destId="{BB2A9D38-E334-394D-A04E-9D2D05FE6F99}" srcOrd="4" destOrd="0" presId="urn:microsoft.com/office/officeart/2005/8/layout/default"/>
    <dgm:cxn modelId="{0651A91F-C97A-A540-AA1B-8252A85510FE}" type="presParOf" srcId="{D17C9F29-2C71-E94A-A35F-443542D74569}" destId="{083A7EC1-A4B8-2F49-B748-5EA0EB9AAEF7}" srcOrd="5" destOrd="0" presId="urn:microsoft.com/office/officeart/2005/8/layout/default"/>
    <dgm:cxn modelId="{9313E619-07A6-BA4C-8EBC-EE266F493A55}" type="presParOf" srcId="{D17C9F29-2C71-E94A-A35F-443542D74569}" destId="{62FC271F-4606-A64E-89A2-5C538270218E}" srcOrd="6" destOrd="0" presId="urn:microsoft.com/office/officeart/2005/8/layout/default"/>
    <dgm:cxn modelId="{1B81F6BC-AC47-BB43-BFC9-30DFF630F7CF}" type="presParOf" srcId="{D17C9F29-2C71-E94A-A35F-443542D74569}" destId="{60E70290-BECF-DB47-9103-9BA9AEF619EA}" srcOrd="7" destOrd="0" presId="urn:microsoft.com/office/officeart/2005/8/layout/default"/>
    <dgm:cxn modelId="{C9C9D087-E0DF-1946-8C93-7A8BEF82B945}" type="presParOf" srcId="{D17C9F29-2C71-E94A-A35F-443542D74569}" destId="{DA408408-9CA4-134F-BC6D-4621E8F4EFA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EA2A7-9A23-8A40-850A-06FE78461947}">
      <dsp:nvSpPr>
        <dsp:cNvPr id="0" name=""/>
        <dsp:cNvSpPr/>
      </dsp:nvSpPr>
      <dsp:spPr>
        <a:xfrm>
          <a:off x="1706240" y="153541"/>
          <a:ext cx="2064604" cy="1032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społeczność</a:t>
          </a:r>
        </a:p>
      </dsp:txBody>
      <dsp:txXfrm>
        <a:off x="1736475" y="183776"/>
        <a:ext cx="2004134" cy="971832"/>
      </dsp:txXfrm>
    </dsp:sp>
    <dsp:sp modelId="{B80BAD8C-3240-7A49-96DC-BE9EBE2B21B0}">
      <dsp:nvSpPr>
        <dsp:cNvPr id="0" name=""/>
        <dsp:cNvSpPr/>
      </dsp:nvSpPr>
      <dsp:spPr>
        <a:xfrm rot="3600000">
          <a:off x="3052873" y="1965647"/>
          <a:ext cx="1076378" cy="3613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/>
        </a:p>
      </dsp:txBody>
      <dsp:txXfrm>
        <a:off x="3161265" y="2037908"/>
        <a:ext cx="859595" cy="216783"/>
      </dsp:txXfrm>
    </dsp:sp>
    <dsp:sp modelId="{C038555A-38CF-094E-9724-662A915F1A40}">
      <dsp:nvSpPr>
        <dsp:cNvPr id="0" name=""/>
        <dsp:cNvSpPr/>
      </dsp:nvSpPr>
      <dsp:spPr>
        <a:xfrm>
          <a:off x="3411279" y="3106755"/>
          <a:ext cx="2064604" cy="1032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relacje</a:t>
          </a:r>
        </a:p>
      </dsp:txBody>
      <dsp:txXfrm>
        <a:off x="3441514" y="3136990"/>
        <a:ext cx="2004134" cy="971832"/>
      </dsp:txXfrm>
    </dsp:sp>
    <dsp:sp modelId="{5F0AE7BB-1563-844A-9489-CA45BDE0636B}">
      <dsp:nvSpPr>
        <dsp:cNvPr id="0" name=""/>
        <dsp:cNvSpPr/>
      </dsp:nvSpPr>
      <dsp:spPr>
        <a:xfrm rot="10800000">
          <a:off x="2200353" y="3442253"/>
          <a:ext cx="1076378" cy="3613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/>
        </a:p>
      </dsp:txBody>
      <dsp:txXfrm rot="10800000">
        <a:off x="2308744" y="3514514"/>
        <a:ext cx="859595" cy="216783"/>
      </dsp:txXfrm>
    </dsp:sp>
    <dsp:sp modelId="{534B3CDC-2F41-854F-AD70-5E1F7B9622E6}">
      <dsp:nvSpPr>
        <dsp:cNvPr id="0" name=""/>
        <dsp:cNvSpPr/>
      </dsp:nvSpPr>
      <dsp:spPr>
        <a:xfrm>
          <a:off x="1201" y="3106755"/>
          <a:ext cx="2064604" cy="1032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bezpieczeństwo</a:t>
          </a:r>
        </a:p>
      </dsp:txBody>
      <dsp:txXfrm>
        <a:off x="31436" y="3136990"/>
        <a:ext cx="2004134" cy="971832"/>
      </dsp:txXfrm>
    </dsp:sp>
    <dsp:sp modelId="{E377BB90-FA37-4D4D-AFB8-568FC2D6F874}">
      <dsp:nvSpPr>
        <dsp:cNvPr id="0" name=""/>
        <dsp:cNvSpPr/>
      </dsp:nvSpPr>
      <dsp:spPr>
        <a:xfrm rot="18000000">
          <a:off x="1347834" y="1965647"/>
          <a:ext cx="1076378" cy="36130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500" kern="1200"/>
        </a:p>
      </dsp:txBody>
      <dsp:txXfrm>
        <a:off x="1456226" y="2037908"/>
        <a:ext cx="859595" cy="2167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B838FF-DDE0-6D4B-9508-BFC5D133708D}">
      <dsp:nvSpPr>
        <dsp:cNvPr id="0" name=""/>
        <dsp:cNvSpPr/>
      </dsp:nvSpPr>
      <dsp:spPr>
        <a:xfrm>
          <a:off x="2242736" y="1825021"/>
          <a:ext cx="1419623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92438-8BFF-2E4F-9757-44571B7DABBE}">
      <dsp:nvSpPr>
        <dsp:cNvPr id="0" name=""/>
        <dsp:cNvSpPr/>
      </dsp:nvSpPr>
      <dsp:spPr>
        <a:xfrm>
          <a:off x="3540678" y="1739969"/>
          <a:ext cx="186579" cy="178789"/>
        </a:xfrm>
        <a:prstGeom prst="chevron">
          <a:avLst>
            <a:gd name="adj" fmla="val 9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390" tIns="165100" rIns="64390" bIns="16510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Wychowanka,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Liderka młodzieżowa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/perspektywa wychowanki/</a:t>
          </a:r>
        </a:p>
      </dsp:txBody>
      <dsp:txXfrm>
        <a:off x="274807" y="2595267"/>
        <a:ext cx="3530251" cy="1931904"/>
      </dsp:txXfrm>
    </dsp:sp>
    <dsp:sp modelId="{0C5E9DE4-B981-9F44-82FA-AD9CBF4707E4}">
      <dsp:nvSpPr>
        <dsp:cNvPr id="0" name=""/>
        <dsp:cNvSpPr/>
      </dsp:nvSpPr>
      <dsp:spPr>
        <a:xfrm>
          <a:off x="1750729" y="1535853"/>
          <a:ext cx="578408" cy="578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5" tIns="22445" rIns="22445" bIns="22445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600" kern="1200"/>
            <a:t>1</a:t>
          </a:r>
        </a:p>
      </dsp:txBody>
      <dsp:txXfrm>
        <a:off x="1835435" y="1620559"/>
        <a:ext cx="408996" cy="408996"/>
      </dsp:txXfrm>
    </dsp:sp>
    <dsp:sp modelId="{2F97A1B5-FCBB-9341-9A62-345C6C7CE747}">
      <dsp:nvSpPr>
        <dsp:cNvPr id="0" name=""/>
        <dsp:cNvSpPr/>
      </dsp:nvSpPr>
      <dsp:spPr>
        <a:xfrm>
          <a:off x="2039897" y="2185786"/>
          <a:ext cx="72" cy="3476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13478A-2073-724F-AF57-3BD2131CD5BA}">
      <dsp:nvSpPr>
        <dsp:cNvPr id="0" name=""/>
        <dsp:cNvSpPr/>
      </dsp:nvSpPr>
      <dsp:spPr>
        <a:xfrm>
          <a:off x="214703" y="2535163"/>
          <a:ext cx="3650459" cy="2052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0" tIns="165100" rIns="64390" bIns="16510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Wychowanka,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Liderka młodzieżowa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/perspektywa wychowanki/</a:t>
          </a:r>
        </a:p>
      </dsp:txBody>
      <dsp:txXfrm>
        <a:off x="274807" y="2595267"/>
        <a:ext cx="3530251" cy="1931904"/>
      </dsp:txXfrm>
    </dsp:sp>
    <dsp:sp modelId="{56BDE924-92B8-C843-A8BB-70495B1D1E91}">
      <dsp:nvSpPr>
        <dsp:cNvPr id="0" name=""/>
        <dsp:cNvSpPr/>
      </dsp:nvSpPr>
      <dsp:spPr>
        <a:xfrm>
          <a:off x="4067966" y="1824216"/>
          <a:ext cx="3650459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8C8133-81E4-6541-B94D-C6A78F6256EA}">
      <dsp:nvSpPr>
        <dsp:cNvPr id="0" name=""/>
        <dsp:cNvSpPr/>
      </dsp:nvSpPr>
      <dsp:spPr>
        <a:xfrm>
          <a:off x="7596744" y="1739163"/>
          <a:ext cx="186579" cy="179477"/>
        </a:xfrm>
        <a:prstGeom prst="chevron">
          <a:avLst>
            <a:gd name="adj" fmla="val 9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390" tIns="165100" rIns="64390" bIns="16510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Pracownik placówki,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Wychowawca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/podejmując dziesiątki wychowawczych decyzji/</a:t>
          </a:r>
        </a:p>
      </dsp:txBody>
      <dsp:txXfrm>
        <a:off x="4330874" y="2595267"/>
        <a:ext cx="3530251" cy="1931904"/>
      </dsp:txXfrm>
    </dsp:sp>
    <dsp:sp modelId="{3123CDEF-6367-BC45-B6C9-5BD56C1B61E0}">
      <dsp:nvSpPr>
        <dsp:cNvPr id="0" name=""/>
        <dsp:cNvSpPr/>
      </dsp:nvSpPr>
      <dsp:spPr>
        <a:xfrm>
          <a:off x="5806795" y="1535047"/>
          <a:ext cx="578408" cy="578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5" tIns="22445" rIns="22445" bIns="22445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600" kern="1200"/>
            <a:t>2</a:t>
          </a:r>
          <a:endParaRPr sz="2600" kern="1200" dirty="0"/>
        </a:p>
      </dsp:txBody>
      <dsp:txXfrm>
        <a:off x="5891501" y="1619753"/>
        <a:ext cx="408996" cy="408996"/>
      </dsp:txXfrm>
    </dsp:sp>
    <dsp:sp modelId="{EC27DCD4-9449-7B44-8C71-92E3D9D1A2D0}">
      <dsp:nvSpPr>
        <dsp:cNvPr id="0" name=""/>
        <dsp:cNvSpPr/>
      </dsp:nvSpPr>
      <dsp:spPr>
        <a:xfrm>
          <a:off x="6095964" y="2185256"/>
          <a:ext cx="72" cy="3489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1F132B-DD7A-1F46-9431-2A1EFAFA0E89}">
      <dsp:nvSpPr>
        <dsp:cNvPr id="0" name=""/>
        <dsp:cNvSpPr/>
      </dsp:nvSpPr>
      <dsp:spPr>
        <a:xfrm>
          <a:off x="4270770" y="2535163"/>
          <a:ext cx="3650459" cy="2052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0" tIns="165100" rIns="64390" bIns="16510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Pracownik placówki,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Wychowawca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/podejmując dziesiątki wychowawczych decyzji/</a:t>
          </a:r>
        </a:p>
      </dsp:txBody>
      <dsp:txXfrm>
        <a:off x="4330874" y="2595267"/>
        <a:ext cx="3530251" cy="1931904"/>
      </dsp:txXfrm>
    </dsp:sp>
    <dsp:sp modelId="{95344DCB-AE4B-804E-B7C5-C120A298A513}">
      <dsp:nvSpPr>
        <dsp:cNvPr id="0" name=""/>
        <dsp:cNvSpPr/>
      </dsp:nvSpPr>
      <dsp:spPr>
        <a:xfrm>
          <a:off x="8124033" y="1823292"/>
          <a:ext cx="2028033" cy="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276CEC-3C62-5C4E-9A16-B09F12BB27C0}">
      <dsp:nvSpPr>
        <dsp:cNvPr id="0" name=""/>
        <dsp:cNvSpPr/>
      </dsp:nvSpPr>
      <dsp:spPr>
        <a:xfrm>
          <a:off x="9862862" y="1534123"/>
          <a:ext cx="578408" cy="5784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5" tIns="22445" rIns="22445" bIns="22445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2600" kern="1200"/>
            <a:t>3</a:t>
          </a:r>
        </a:p>
      </dsp:txBody>
      <dsp:txXfrm>
        <a:off x="9947568" y="1618829"/>
        <a:ext cx="408996" cy="408996"/>
      </dsp:txXfrm>
    </dsp:sp>
    <dsp:sp modelId="{61681456-79C2-6A40-9A19-2139C728EBD5}">
      <dsp:nvSpPr>
        <dsp:cNvPr id="0" name=""/>
        <dsp:cNvSpPr/>
      </dsp:nvSpPr>
      <dsp:spPr>
        <a:xfrm>
          <a:off x="10152030" y="2184448"/>
          <a:ext cx="72" cy="3495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3E25E-870E-5040-A29C-278DCA68E4D8}">
      <dsp:nvSpPr>
        <dsp:cNvPr id="0" name=""/>
        <dsp:cNvSpPr/>
      </dsp:nvSpPr>
      <dsp:spPr>
        <a:xfrm>
          <a:off x="8326836" y="2533992"/>
          <a:ext cx="3650459" cy="20521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390" tIns="165100" rIns="64390" bIns="16510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Organizacja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Koordynator placówek statutowych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/>
            <a:t>/tworząc warunki do podejmowania decyzji/</a:t>
          </a:r>
        </a:p>
      </dsp:txBody>
      <dsp:txXfrm>
        <a:off x="8386940" y="2594096"/>
        <a:ext cx="3530251" cy="19319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4B000-DDE8-8445-9111-D755B665492E}">
      <dsp:nvSpPr>
        <dsp:cNvPr id="0" name=""/>
        <dsp:cNvSpPr/>
      </dsp:nvSpPr>
      <dsp:spPr>
        <a:xfrm rot="16200000">
          <a:off x="-1933382" y="1937716"/>
          <a:ext cx="8128000" cy="425256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7940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b="1" i="0" kern="1200" dirty="0"/>
            <a:t>Przestrzeń i przygotowanie</a:t>
          </a:r>
          <a:endParaRPr lang="pl-PL" sz="4400" kern="1200" dirty="0"/>
        </a:p>
      </dsp:txBody>
      <dsp:txXfrm rot="5400000">
        <a:off x="4334" y="1625600"/>
        <a:ext cx="4252567" cy="4876800"/>
      </dsp:txXfrm>
    </dsp:sp>
    <dsp:sp modelId="{AE35E177-25D7-0E44-BEB2-3F5B676B0954}">
      <dsp:nvSpPr>
        <dsp:cNvPr id="0" name=""/>
        <dsp:cNvSpPr/>
      </dsp:nvSpPr>
      <dsp:spPr>
        <a:xfrm rot="16200000">
          <a:off x="2638127" y="1937716"/>
          <a:ext cx="8128000" cy="425256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40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000" b="1" i="0" kern="1200" dirty="0"/>
            <a:t>Rozmowa bez warunków</a:t>
          </a:r>
          <a:endParaRPr lang="pl-PL" sz="4000" kern="1200" dirty="0"/>
        </a:p>
      </dsp:txBody>
      <dsp:txXfrm rot="5400000">
        <a:off x="4575843" y="1625600"/>
        <a:ext cx="4252567" cy="4876800"/>
      </dsp:txXfrm>
    </dsp:sp>
    <dsp:sp modelId="{2B79DDE5-C357-EF4D-83CE-0664025FC420}">
      <dsp:nvSpPr>
        <dsp:cNvPr id="0" name=""/>
        <dsp:cNvSpPr/>
      </dsp:nvSpPr>
      <dsp:spPr>
        <a:xfrm rot="16200000">
          <a:off x="7209638" y="1937716"/>
          <a:ext cx="8128000" cy="425256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79400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400" b="1" i="0" kern="1200" dirty="0"/>
            <a:t>Dokumentacja </a:t>
          </a:r>
          <a:br>
            <a:rPr lang="pl-PL" sz="4400" b="1" i="0" kern="1200" dirty="0"/>
          </a:br>
          <a:r>
            <a:rPr lang="pl-PL" sz="4400" b="1" i="0" kern="1200" dirty="0"/>
            <a:t>i ciągłości</a:t>
          </a:r>
        </a:p>
      </dsp:txBody>
      <dsp:txXfrm rot="5400000">
        <a:off x="9147354" y="1625600"/>
        <a:ext cx="4252567" cy="4876800"/>
      </dsp:txXfrm>
    </dsp:sp>
    <dsp:sp modelId="{F715AC89-0F72-5B42-8D6C-C77F1F985D22}">
      <dsp:nvSpPr>
        <dsp:cNvPr id="0" name=""/>
        <dsp:cNvSpPr/>
      </dsp:nvSpPr>
      <dsp:spPr>
        <a:xfrm rot="16200000">
          <a:off x="11781148" y="1937716"/>
          <a:ext cx="8128000" cy="425256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0" tIns="0" rIns="30480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800" b="1" i="0" kern="1200" dirty="0"/>
            <a:t>Godność niezależnie 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800" b="1" i="0" kern="1200" dirty="0"/>
            <a:t>od źródła finansowania</a:t>
          </a:r>
          <a:r>
            <a:rPr lang="pl-PL" sz="4400" b="0" i="0" kern="1200" dirty="0"/>
            <a:t>.</a:t>
          </a:r>
          <a:endParaRPr lang="pl-PL" sz="4400" kern="1200" dirty="0"/>
        </a:p>
      </dsp:txBody>
      <dsp:txXfrm rot="5400000">
        <a:off x="13718864" y="1625600"/>
        <a:ext cx="4252567" cy="4876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A7416-6D1B-7E41-AF42-0D1AB8BEF8D8}">
      <dsp:nvSpPr>
        <dsp:cNvPr id="0" name=""/>
        <dsp:cNvSpPr/>
      </dsp:nvSpPr>
      <dsp:spPr>
        <a:xfrm>
          <a:off x="0" y="85305"/>
          <a:ext cx="999945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700" kern="1200" dirty="0">
              <a:solidFill>
                <a:schemeClr val="bg1"/>
              </a:solidFill>
            </a:rPr>
            <a:t>Zamiast pytać: „Co zrobiło?"</a:t>
          </a:r>
          <a:endParaRPr lang="pl-PL" sz="3700" kern="1200" dirty="0"/>
        </a:p>
      </dsp:txBody>
      <dsp:txXfrm>
        <a:off x="43321" y="128626"/>
        <a:ext cx="9912808" cy="800803"/>
      </dsp:txXfrm>
    </dsp:sp>
    <dsp:sp modelId="{551DED98-960C-BC43-BF1A-0A4B0BD708B5}">
      <dsp:nvSpPr>
        <dsp:cNvPr id="0" name=""/>
        <dsp:cNvSpPr/>
      </dsp:nvSpPr>
      <dsp:spPr>
        <a:xfrm>
          <a:off x="0" y="1125655"/>
          <a:ext cx="9999450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483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900" kern="1200" dirty="0">
              <a:solidFill>
                <a:schemeClr val="bg1"/>
              </a:solidFill>
            </a:rPr>
            <a:t>Zapytaj: „Co się z nim dzieje i czego potrzebuje?"</a:t>
          </a:r>
          <a:endParaRPr lang="pl-PL" sz="2900" kern="1200" dirty="0"/>
        </a:p>
      </dsp:txBody>
      <dsp:txXfrm>
        <a:off x="0" y="1125655"/>
        <a:ext cx="9999450" cy="612720"/>
      </dsp:txXfrm>
    </dsp:sp>
    <dsp:sp modelId="{B5AFBE86-14D8-324E-A75F-E309192B5D11}">
      <dsp:nvSpPr>
        <dsp:cNvPr id="0" name=""/>
        <dsp:cNvSpPr/>
      </dsp:nvSpPr>
      <dsp:spPr>
        <a:xfrm>
          <a:off x="0" y="1738375"/>
          <a:ext cx="999945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700" kern="1200" dirty="0"/>
            <a:t>EMPATIA + WYMAGANIA</a:t>
          </a:r>
        </a:p>
      </dsp:txBody>
      <dsp:txXfrm>
        <a:off x="43321" y="1781696"/>
        <a:ext cx="9912808" cy="800803"/>
      </dsp:txXfrm>
    </dsp:sp>
    <dsp:sp modelId="{21F375C7-0ABB-114A-A18E-A9C5829941CD}">
      <dsp:nvSpPr>
        <dsp:cNvPr id="0" name=""/>
        <dsp:cNvSpPr/>
      </dsp:nvSpPr>
      <dsp:spPr>
        <a:xfrm>
          <a:off x="0" y="2625820"/>
          <a:ext cx="9999450" cy="1340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483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900" kern="1200" dirty="0">
              <a:solidFill>
                <a:schemeClr val="bg1"/>
              </a:solidFill>
            </a:rPr>
            <a:t>Empatia bez oczekiwań zamyka dziecko w historii. Wymagania bez empatii czynią dorosłego niesprawiedliwym. Dojrzałe towarzyszenie łączy jedno z drugim.</a:t>
          </a:r>
          <a:endParaRPr lang="pl-PL" sz="2900" kern="1200" dirty="0"/>
        </a:p>
      </dsp:txBody>
      <dsp:txXfrm>
        <a:off x="0" y="2625820"/>
        <a:ext cx="9999450" cy="13403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2AFC9-8864-7946-B799-116D717E8F12}">
      <dsp:nvSpPr>
        <dsp:cNvPr id="0" name=""/>
        <dsp:cNvSpPr/>
      </dsp:nvSpPr>
      <dsp:spPr>
        <a:xfrm>
          <a:off x="4001857" y="2733071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/>
            <a:t>DZIECKO</a:t>
          </a:r>
        </a:p>
      </dsp:txBody>
      <dsp:txXfrm>
        <a:off x="4265903" y="2997117"/>
        <a:ext cx="1274925" cy="1274925"/>
      </dsp:txXfrm>
    </dsp:sp>
    <dsp:sp modelId="{94C5607C-8A7F-4241-8D9D-47F7B80F86C0}">
      <dsp:nvSpPr>
        <dsp:cNvPr id="0" name=""/>
        <dsp:cNvSpPr/>
      </dsp:nvSpPr>
      <dsp:spPr>
        <a:xfrm rot="16200000">
          <a:off x="4452269" y="2265427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4880811" y="2259419"/>
        <a:ext cx="45109" cy="45109"/>
      </dsp:txXfrm>
    </dsp:sp>
    <dsp:sp modelId="{9E039411-3367-7243-AA59-666ECB997A91}">
      <dsp:nvSpPr>
        <dsp:cNvPr id="0" name=""/>
        <dsp:cNvSpPr/>
      </dsp:nvSpPr>
      <dsp:spPr>
        <a:xfrm>
          <a:off x="4001857" y="27859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RODZINA</a:t>
          </a:r>
        </a:p>
      </dsp:txBody>
      <dsp:txXfrm>
        <a:off x="4265903" y="291905"/>
        <a:ext cx="1274925" cy="1274925"/>
      </dsp:txXfrm>
    </dsp:sp>
    <dsp:sp modelId="{23A9BFF9-F2F6-3E4D-BFEA-A9E5CE9244E8}">
      <dsp:nvSpPr>
        <dsp:cNvPr id="0" name=""/>
        <dsp:cNvSpPr/>
      </dsp:nvSpPr>
      <dsp:spPr>
        <a:xfrm rot="19285714">
          <a:off x="5509779" y="2774697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938321" y="2768689"/>
        <a:ext cx="45109" cy="45109"/>
      </dsp:txXfrm>
    </dsp:sp>
    <dsp:sp modelId="{34553627-09AD-B24B-A446-14AFD805EA9A}">
      <dsp:nvSpPr>
        <dsp:cNvPr id="0" name=""/>
        <dsp:cNvSpPr/>
      </dsp:nvSpPr>
      <dsp:spPr>
        <a:xfrm>
          <a:off x="6116877" y="1046399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SZKOŁA</a:t>
          </a:r>
        </a:p>
      </dsp:txBody>
      <dsp:txXfrm>
        <a:off x="6380923" y="1310445"/>
        <a:ext cx="1274925" cy="1274925"/>
      </dsp:txXfrm>
    </dsp:sp>
    <dsp:sp modelId="{F7D016AD-C8D3-CA4D-AE9F-92D82FB907FF}">
      <dsp:nvSpPr>
        <dsp:cNvPr id="0" name=""/>
        <dsp:cNvSpPr/>
      </dsp:nvSpPr>
      <dsp:spPr>
        <a:xfrm rot="771429">
          <a:off x="5770962" y="3919016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6199505" y="3913008"/>
        <a:ext cx="45109" cy="45109"/>
      </dsp:txXfrm>
    </dsp:sp>
    <dsp:sp modelId="{CFA4883B-115A-D14D-94FC-65EEB173474B}">
      <dsp:nvSpPr>
        <dsp:cNvPr id="0" name=""/>
        <dsp:cNvSpPr/>
      </dsp:nvSpPr>
      <dsp:spPr>
        <a:xfrm>
          <a:off x="6639244" y="3335037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SAMORZĄD</a:t>
          </a:r>
        </a:p>
      </dsp:txBody>
      <dsp:txXfrm>
        <a:off x="6903290" y="3599083"/>
        <a:ext cx="1274925" cy="1274925"/>
      </dsp:txXfrm>
    </dsp:sp>
    <dsp:sp modelId="{65AD44F5-A8C7-3345-BB77-EA59F605F8B2}">
      <dsp:nvSpPr>
        <dsp:cNvPr id="0" name=""/>
        <dsp:cNvSpPr/>
      </dsp:nvSpPr>
      <dsp:spPr>
        <a:xfrm rot="3857143">
          <a:off x="5039142" y="4836689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>
        <a:off x="5467685" y="4830681"/>
        <a:ext cx="45109" cy="45109"/>
      </dsp:txXfrm>
    </dsp:sp>
    <dsp:sp modelId="{F1652945-E46A-E840-BA05-82B6BF640145}">
      <dsp:nvSpPr>
        <dsp:cNvPr id="0" name=""/>
        <dsp:cNvSpPr/>
      </dsp:nvSpPr>
      <dsp:spPr>
        <a:xfrm>
          <a:off x="5175605" y="5170383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PARTNERZY</a:t>
          </a:r>
        </a:p>
      </dsp:txBody>
      <dsp:txXfrm>
        <a:off x="5439651" y="5434429"/>
        <a:ext cx="1274925" cy="1274925"/>
      </dsp:txXfrm>
    </dsp:sp>
    <dsp:sp modelId="{813AAEFC-6307-2644-8EB2-C4B592D685BB}">
      <dsp:nvSpPr>
        <dsp:cNvPr id="0" name=""/>
        <dsp:cNvSpPr/>
      </dsp:nvSpPr>
      <dsp:spPr>
        <a:xfrm rot="6942857">
          <a:off x="3865395" y="4836689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4293937" y="4830681"/>
        <a:ext cx="45109" cy="45109"/>
      </dsp:txXfrm>
    </dsp:sp>
    <dsp:sp modelId="{F7D2A61C-9B06-D349-8A87-18395B57992F}">
      <dsp:nvSpPr>
        <dsp:cNvPr id="0" name=""/>
        <dsp:cNvSpPr/>
      </dsp:nvSpPr>
      <dsp:spPr>
        <a:xfrm>
          <a:off x="2828110" y="5170383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SIEMACHA</a:t>
          </a:r>
        </a:p>
      </dsp:txBody>
      <dsp:txXfrm>
        <a:off x="3092156" y="5434429"/>
        <a:ext cx="1274925" cy="1274925"/>
      </dsp:txXfrm>
    </dsp:sp>
    <dsp:sp modelId="{486157F3-4A28-BE47-8443-05B8A6B9D722}">
      <dsp:nvSpPr>
        <dsp:cNvPr id="0" name=""/>
        <dsp:cNvSpPr/>
      </dsp:nvSpPr>
      <dsp:spPr>
        <a:xfrm rot="10028571">
          <a:off x="3133575" y="3919016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3562118" y="3913008"/>
        <a:ext cx="45109" cy="45109"/>
      </dsp:txXfrm>
    </dsp:sp>
    <dsp:sp modelId="{28A38D90-CD9D-EE46-8A73-A994472C5110}">
      <dsp:nvSpPr>
        <dsp:cNvPr id="0" name=""/>
        <dsp:cNvSpPr/>
      </dsp:nvSpPr>
      <dsp:spPr>
        <a:xfrm>
          <a:off x="1364470" y="3335037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RÓWIEŚNICY </a:t>
          </a:r>
        </a:p>
      </dsp:txBody>
      <dsp:txXfrm>
        <a:off x="1628516" y="3599083"/>
        <a:ext cx="1274925" cy="1274925"/>
      </dsp:txXfrm>
    </dsp:sp>
    <dsp:sp modelId="{D1E7C4DE-EF02-4347-9B83-9C25AFE3DDBD}">
      <dsp:nvSpPr>
        <dsp:cNvPr id="0" name=""/>
        <dsp:cNvSpPr/>
      </dsp:nvSpPr>
      <dsp:spPr>
        <a:xfrm rot="13114286">
          <a:off x="3394759" y="2774697"/>
          <a:ext cx="902194" cy="33093"/>
        </a:xfrm>
        <a:custGeom>
          <a:avLst/>
          <a:gdLst/>
          <a:ahLst/>
          <a:cxnLst/>
          <a:rect l="0" t="0" r="0" b="0"/>
          <a:pathLst>
            <a:path>
              <a:moveTo>
                <a:pt x="0" y="16546"/>
              </a:moveTo>
              <a:lnTo>
                <a:pt x="902194" y="1654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500" kern="1200"/>
        </a:p>
      </dsp:txBody>
      <dsp:txXfrm rot="10800000">
        <a:off x="3823301" y="2768689"/>
        <a:ext cx="45109" cy="45109"/>
      </dsp:txXfrm>
    </dsp:sp>
    <dsp:sp modelId="{A0EEBC76-B001-F24B-BF4A-813962C48366}">
      <dsp:nvSpPr>
        <dsp:cNvPr id="0" name=""/>
        <dsp:cNvSpPr/>
      </dsp:nvSpPr>
      <dsp:spPr>
        <a:xfrm>
          <a:off x="1886837" y="1046399"/>
          <a:ext cx="1803017" cy="1803017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SPECJALIŚCI</a:t>
          </a:r>
        </a:p>
      </dsp:txBody>
      <dsp:txXfrm>
        <a:off x="2150883" y="1310445"/>
        <a:ext cx="1274925" cy="12749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DE622-476D-2D4A-B6D1-A68D5027B3A5}">
      <dsp:nvSpPr>
        <dsp:cNvPr id="0" name=""/>
        <dsp:cNvSpPr/>
      </dsp:nvSpPr>
      <dsp:spPr>
        <a:xfrm>
          <a:off x="0" y="1088397"/>
          <a:ext cx="4577849" cy="274670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</dsp:txBody>
      <dsp:txXfrm>
        <a:off x="0" y="1088397"/>
        <a:ext cx="4577849" cy="2746709"/>
      </dsp:txXfrm>
    </dsp:sp>
    <dsp:sp modelId="{9662377C-1144-8940-BE6F-26DB63C8C7F4}">
      <dsp:nvSpPr>
        <dsp:cNvPr id="0" name=""/>
        <dsp:cNvSpPr/>
      </dsp:nvSpPr>
      <dsp:spPr>
        <a:xfrm>
          <a:off x="5035634" y="1109464"/>
          <a:ext cx="4577849" cy="274670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4400" b="1" kern="1200" dirty="0"/>
        </a:p>
      </dsp:txBody>
      <dsp:txXfrm>
        <a:off x="5035634" y="1109464"/>
        <a:ext cx="4577849" cy="2746709"/>
      </dsp:txXfrm>
    </dsp:sp>
    <dsp:sp modelId="{BB2A9D38-E334-394D-A04E-9D2D05FE6F99}">
      <dsp:nvSpPr>
        <dsp:cNvPr id="0" name=""/>
        <dsp:cNvSpPr/>
      </dsp:nvSpPr>
      <dsp:spPr>
        <a:xfrm>
          <a:off x="10071269" y="1088397"/>
          <a:ext cx="4577849" cy="274670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 dirty="0"/>
        </a:p>
      </dsp:txBody>
      <dsp:txXfrm>
        <a:off x="10071269" y="1088397"/>
        <a:ext cx="4577849" cy="2746709"/>
      </dsp:txXfrm>
    </dsp:sp>
    <dsp:sp modelId="{62FC271F-4606-A64E-89A2-5C538270218E}">
      <dsp:nvSpPr>
        <dsp:cNvPr id="0" name=""/>
        <dsp:cNvSpPr/>
      </dsp:nvSpPr>
      <dsp:spPr>
        <a:xfrm>
          <a:off x="2517817" y="4292892"/>
          <a:ext cx="4577849" cy="274670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 dirty="0"/>
        </a:p>
      </dsp:txBody>
      <dsp:txXfrm>
        <a:off x="2517817" y="4292892"/>
        <a:ext cx="4577849" cy="2746709"/>
      </dsp:txXfrm>
    </dsp:sp>
    <dsp:sp modelId="{DA408408-9CA4-134F-BC6D-4621E8F4EFA1}">
      <dsp:nvSpPr>
        <dsp:cNvPr id="0" name=""/>
        <dsp:cNvSpPr/>
      </dsp:nvSpPr>
      <dsp:spPr>
        <a:xfrm>
          <a:off x="7553451" y="4292892"/>
          <a:ext cx="4577849" cy="274670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6500" kern="1200"/>
        </a:p>
      </dsp:txBody>
      <dsp:txXfrm>
        <a:off x="7553451" y="4292892"/>
        <a:ext cx="4577849" cy="2746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NumberedLinearArrowProcess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C7765C1D-00E6-AF4C-9F51-CFBDC24CB6BF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2E23E262-206C-F44B-B569-A3B1C6ED158A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C4541F16-A40C-754C-8D19-1C9B0CCE90E1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E7907-81F1-F143-8A07-1A1A3D7E9700}" type="datetimeFigureOut">
              <a:rPr lang="pl-PL" smtClean="0"/>
              <a:t>21.09.2026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E6A92-B153-AF4F-8164-7F2C191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52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E6A92-B153-AF4F-8164-7F2C1916ED0B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4863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B364C-345B-4429-E4C6-7AFCFBF4E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6646BFD-6BEC-6CAC-65F8-803BB8097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A03FF24-BAEF-7B49-942B-9A7DDD0B2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5116E08-6CDD-E83F-4CAC-B76E24590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E6A92-B153-AF4F-8164-7F2C1916ED0B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572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8434172" cy="106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1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"/>
            <a:ext cx="18288000" cy="1053388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381000" y="4174004"/>
            <a:ext cx="18059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Standardy jakości w placówkach wsparcia dziennego – między teorią a praktyką</a:t>
            </a:r>
            <a:endParaRPr lang="pl-PL" sz="344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668000" y="6880702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i="1" dirty="0">
                <a:solidFill>
                  <a:schemeClr val="bg1"/>
                </a:solidFill>
                <a:latin typeface="+mj-lt"/>
                <a:cs typeface="APPLE CHANCERY" panose="03020702040506060504" pitchFamily="66" charset="-79"/>
              </a:rPr>
              <a:t>Magdalena Klimek</a:t>
            </a:r>
          </a:p>
          <a:p>
            <a:pPr algn="ctr"/>
            <a:r>
              <a:rPr lang="pl-PL" sz="4400" i="1" dirty="0">
                <a:solidFill>
                  <a:schemeClr val="bg1"/>
                </a:solidFill>
                <a:latin typeface="+mj-lt"/>
                <a:cs typeface="APPLE CHANCERY" panose="03020702040506060504" pitchFamily="66" charset="-79"/>
              </a:rPr>
              <a:t>Stowarzyszenie SIEMACHA</a:t>
            </a:r>
            <a:endParaRPr lang="pl-PL" sz="19900" dirty="0">
              <a:solidFill>
                <a:schemeClr val="bg1"/>
              </a:solidFill>
              <a:latin typeface="+mj-lt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956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rcRect r="1" b="19933"/>
          <a:stretch>
            <a:fillRect/>
          </a:stretch>
        </p:blipFill>
        <p:spPr>
          <a:xfrm>
            <a:off x="2917044" y="-3239"/>
            <a:ext cx="15386945" cy="7084009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4612289-0A96-F14F-F277-3FFE47D98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5" r="1" b="13493"/>
          <a:stretch>
            <a:fillRect/>
          </a:stretch>
        </p:blipFill>
        <p:spPr>
          <a:xfrm>
            <a:off x="6781799" y="4796028"/>
            <a:ext cx="11933772" cy="5494211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7" name="Freeform: Shape 11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10287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30998" cy="10287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0" y="4136951"/>
            <a:ext cx="9217261" cy="2193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5400" dirty="0">
                <a:solidFill>
                  <a:srgbClr val="30B5C2"/>
                </a:solidFill>
              </a:rPr>
              <a:t>Potrzeba całej wioski, </a:t>
            </a:r>
          </a:p>
          <a:p>
            <a:pPr algn="ctr"/>
            <a:r>
              <a:rPr lang="pl-PL" sz="5400" dirty="0">
                <a:solidFill>
                  <a:srgbClr val="30B5C2"/>
                </a:solidFill>
              </a:rPr>
              <a:t>aby wychować jedno dziecko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51984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647" y="6691678"/>
            <a:ext cx="7528611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CC3BE4A-BD3D-2B21-B67E-29B799C282B4}"/>
              </a:ext>
            </a:extLst>
          </p:cNvPr>
          <p:cNvSpPr/>
          <p:nvPr/>
        </p:nvSpPr>
        <p:spPr>
          <a:xfrm>
            <a:off x="335684" y="800100"/>
            <a:ext cx="2178916" cy="838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B11A0B7-54C9-BCB3-C55C-D3D195ABD2D0}"/>
              </a:ext>
            </a:extLst>
          </p:cNvPr>
          <p:cNvSpPr txBox="1"/>
          <p:nvPr/>
        </p:nvSpPr>
        <p:spPr>
          <a:xfrm>
            <a:off x="5019869" y="66620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7672F955-750C-D0EC-231E-24261E521D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862021" y="637445"/>
            <a:ext cx="35179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42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313CC11-6590-072C-3615-BDFB4560D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7" b="1298"/>
          <a:stretch>
            <a:fillRect/>
          </a:stretch>
        </p:blipFill>
        <p:spPr>
          <a:xfrm>
            <a:off x="52851" y="-86477"/>
            <a:ext cx="8015971" cy="1032694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rcRect l="42806" r="1" b="1"/>
          <a:stretch>
            <a:fillRect/>
          </a:stretch>
        </p:blipFill>
        <p:spPr>
          <a:xfrm>
            <a:off x="8015989" y="-25345"/>
            <a:ext cx="10272009" cy="10326947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6124" y="2212132"/>
            <a:ext cx="5915328" cy="5891942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/>
          <p:cNvSpPr txBox="1"/>
          <p:nvPr/>
        </p:nvSpPr>
        <p:spPr>
          <a:xfrm>
            <a:off x="10841784" y="3313974"/>
            <a:ext cx="4603624" cy="2918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Budynek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program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harmonogram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są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potrzebne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— ale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wychowawczą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siłę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tworzą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ludzie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więzi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między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nimi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Dziecko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spotyka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dorosłych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rówieśników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przy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których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może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zostać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zauważone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nazwane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po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imieniu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bezpiecznie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przeprowadzone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przez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porażkę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748256A-88AC-4254-406B-0E8EE2CC2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13001" y="2911399"/>
            <a:ext cx="1105408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rostokąt 5">
            <a:extLst>
              <a:ext uri="{FF2B5EF4-FFF2-40B4-BE49-F238E27FC236}">
                <a16:creationId xmlns:a16="http://schemas.microsoft.com/office/drawing/2014/main" id="{3246BA08-174C-779C-75AE-5FBB0C4BA28B}"/>
              </a:ext>
            </a:extLst>
          </p:cNvPr>
          <p:cNvSpPr/>
          <p:nvPr/>
        </p:nvSpPr>
        <p:spPr>
          <a:xfrm>
            <a:off x="8264030" y="2182926"/>
            <a:ext cx="9752787" cy="75483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D95ED16-F4BA-0B99-BB23-5B70EAF050DA}"/>
              </a:ext>
            </a:extLst>
          </p:cNvPr>
          <p:cNvSpPr txBox="1"/>
          <p:nvPr/>
        </p:nvSpPr>
        <p:spPr>
          <a:xfrm>
            <a:off x="8707187" y="2782045"/>
            <a:ext cx="88728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solidFill>
                  <a:srgbClr val="30B5C2"/>
                </a:solidFill>
              </a:rPr>
              <a:t>Budynek, program i harmonogram są potrzebne — ale wychowawczą siłę tworzą ludzie </a:t>
            </a:r>
          </a:p>
          <a:p>
            <a:pPr algn="ctr"/>
            <a:r>
              <a:rPr lang="pl-PL" sz="3200" dirty="0">
                <a:solidFill>
                  <a:srgbClr val="30B5C2"/>
                </a:solidFill>
              </a:rPr>
              <a:t>i więzi między nimi.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BA68B8B-67A1-FE46-13AD-11D0349BB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932"/>
              </p:ext>
            </p:extLst>
          </p:nvPr>
        </p:nvGraphicFramePr>
        <p:xfrm>
          <a:off x="10205775" y="5438691"/>
          <a:ext cx="5477086" cy="429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2F596E7A-C0F6-7342-7480-6BA5FF7C458C}"/>
              </a:ext>
            </a:extLst>
          </p:cNvPr>
          <p:cNvSpPr txBox="1"/>
          <p:nvPr/>
        </p:nvSpPr>
        <p:spPr>
          <a:xfrm>
            <a:off x="14081104" y="5797820"/>
            <a:ext cx="3642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30B5C2"/>
                </a:solidFill>
              </a:rPr>
              <a:t>Miejsce, gdzie uczy się kim jest wśród innych </a:t>
            </a:r>
          </a:p>
          <a:p>
            <a:r>
              <a:rPr lang="pl-PL" sz="1400" b="1" dirty="0">
                <a:solidFill>
                  <a:srgbClr val="30B5C2"/>
                </a:solidFill>
              </a:rPr>
              <a:t>i co wnosi do grupy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8B2E7CF-D53C-D786-6423-C7E15869B575}"/>
              </a:ext>
            </a:extLst>
          </p:cNvPr>
          <p:cNvSpPr txBox="1"/>
          <p:nvPr/>
        </p:nvSpPr>
        <p:spPr>
          <a:xfrm>
            <a:off x="15934216" y="8810555"/>
            <a:ext cx="2082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30B5C2"/>
                </a:solidFill>
              </a:rPr>
              <a:t>Dorosły widzi trudność</a:t>
            </a:r>
          </a:p>
          <a:p>
            <a:r>
              <a:rPr lang="pl-PL" sz="1400" dirty="0">
                <a:solidFill>
                  <a:srgbClr val="30B5C2"/>
                </a:solidFill>
              </a:rPr>
              <a:t> i dostrzega możliwość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81FC2C8-D94B-711E-D8EF-A6F4690B9AC1}"/>
              </a:ext>
            </a:extLst>
          </p:cNvPr>
          <p:cNvSpPr txBox="1"/>
          <p:nvPr/>
        </p:nvSpPr>
        <p:spPr>
          <a:xfrm>
            <a:off x="8264030" y="8784487"/>
            <a:ext cx="2082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30B5C2"/>
                </a:solidFill>
              </a:rPr>
              <a:t>Mogę popełnić błąd</a:t>
            </a:r>
          </a:p>
          <a:p>
            <a:r>
              <a:rPr lang="pl-PL" sz="1400" dirty="0">
                <a:solidFill>
                  <a:srgbClr val="30B5C2"/>
                </a:solidFill>
              </a:rPr>
              <a:t>I nie zostać przekreślony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6C39347-9842-F52D-0AFE-395E4837DA58}"/>
              </a:ext>
            </a:extLst>
          </p:cNvPr>
          <p:cNvSpPr txBox="1"/>
          <p:nvPr/>
        </p:nvSpPr>
        <p:spPr>
          <a:xfrm>
            <a:off x="8079708" y="489969"/>
            <a:ext cx="9217261" cy="9991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5400" dirty="0">
                <a:solidFill>
                  <a:schemeClr val="bg1"/>
                </a:solidFill>
              </a:rPr>
              <a:t>Ludzie i więzi</a:t>
            </a:r>
          </a:p>
        </p:txBody>
      </p:sp>
    </p:spTree>
    <p:extLst>
      <p:ext uri="{BB962C8B-B14F-4D97-AF65-F5344CB8AC3E}">
        <p14:creationId xmlns:p14="http://schemas.microsoft.com/office/powerpoint/2010/main" val="33120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"/>
            <a:ext cx="1832239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4FB91ED0-FC2A-DA32-54E4-4323F7E43469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21E5FF1-36DB-DD44-FD7C-D269BDB4A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6" y="2169755"/>
            <a:ext cx="8822023" cy="4740969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6BD8CBE-37F2-C797-5902-D0751EFDF0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8580337"/>
              </p:ext>
            </p:extLst>
          </p:nvPr>
        </p:nvGraphicFramePr>
        <p:xfrm>
          <a:off x="3048000" y="5458986"/>
          <a:ext cx="12192000" cy="612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ole tekstowe 3"/>
          <p:cNvSpPr txBox="1"/>
          <p:nvPr/>
        </p:nvSpPr>
        <p:spPr>
          <a:xfrm>
            <a:off x="-335466" y="475355"/>
            <a:ext cx="1493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>
                <a:solidFill>
                  <a:srgbClr val="30B5C2"/>
                </a:solidFill>
              </a:rPr>
              <a:t>Trzy perspektywy spojrzenia na JAKOŚĆ</a:t>
            </a:r>
          </a:p>
        </p:txBody>
      </p:sp>
    </p:spTree>
    <p:extLst>
      <p:ext uri="{BB962C8B-B14F-4D97-AF65-F5344CB8AC3E}">
        <p14:creationId xmlns:p14="http://schemas.microsoft.com/office/powerpoint/2010/main" val="422707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706095"/>
            <a:ext cx="18287999" cy="2580902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/>
          <p:cNvSpPr txBox="1"/>
          <p:nvPr/>
        </p:nvSpPr>
        <p:spPr>
          <a:xfrm>
            <a:off x="884336" y="8258563"/>
            <a:ext cx="17175063" cy="152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6000" dirty="0">
                <a:solidFill>
                  <a:srgbClr val="30B5C2"/>
                </a:solidFill>
              </a:rPr>
              <a:t>JAKOŚĆ JEST SPOSOBEM OKAZYWANIA SZACUNKU</a:t>
            </a:r>
            <a:endParaRPr lang="pl-PL" sz="3600" dirty="0">
              <a:solidFill>
                <a:srgbClr val="30B5C2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rcRect b="26718"/>
          <a:stretch>
            <a:fillRect/>
          </a:stretch>
        </p:blipFill>
        <p:spPr>
          <a:xfrm>
            <a:off x="20" y="10"/>
            <a:ext cx="18287978" cy="7706085"/>
          </a:xfrm>
          <a:prstGeom prst="rect">
            <a:avLst/>
          </a:prstGeom>
          <a:effectLst>
            <a:outerShdw blurRad="190500" dist="63500" dir="5400000" sx="98000" sy="98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438917E-7181-3F55-1B4A-CD812AF23FD8}"/>
              </a:ext>
            </a:extLst>
          </p:cNvPr>
          <p:cNvSpPr txBox="1"/>
          <p:nvPr/>
        </p:nvSpPr>
        <p:spPr>
          <a:xfrm>
            <a:off x="884335" y="3543300"/>
            <a:ext cx="171750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>
                <a:solidFill>
                  <a:schemeClr val="bg1"/>
                </a:solidFill>
              </a:rPr>
              <a:t>Wysoki standard to nie luksus</a:t>
            </a:r>
          </a:p>
          <a:p>
            <a:pPr algn="ctr"/>
            <a:r>
              <a:rPr lang="pl-PL" sz="4000" dirty="0">
                <a:solidFill>
                  <a:schemeClr val="bg1"/>
                </a:solidFill>
              </a:rPr>
              <a:t>Dając dzieciom to, co najlepsze, pokazujemy im cel. </a:t>
            </a:r>
          </a:p>
          <a:p>
            <a:pPr algn="ctr"/>
            <a:r>
              <a:rPr lang="pl-PL" sz="4000" dirty="0">
                <a:solidFill>
                  <a:schemeClr val="bg1"/>
                </a:solidFill>
              </a:rPr>
              <a:t>Mówimy: stać cię na więcej.</a:t>
            </a:r>
          </a:p>
        </p:txBody>
      </p:sp>
    </p:spTree>
    <p:extLst>
      <p:ext uri="{BB962C8B-B14F-4D97-AF65-F5344CB8AC3E}">
        <p14:creationId xmlns:p14="http://schemas.microsoft.com/office/powerpoint/2010/main" val="3533421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64F9A-20C3-1D6D-4160-480A23914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3C1AE56-2AEC-F1A5-B7D5-9EEACE60F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"/>
            <a:ext cx="1828056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E8AF5F2E-26E5-233A-79C0-7D9817FC7F9B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F009CBA-162B-E501-9D91-9D4429A2963F}"/>
              </a:ext>
            </a:extLst>
          </p:cNvPr>
          <p:cNvSpPr txBox="1"/>
          <p:nvPr/>
        </p:nvSpPr>
        <p:spPr>
          <a:xfrm>
            <a:off x="-335466" y="475355"/>
            <a:ext cx="1493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dirty="0">
                <a:solidFill>
                  <a:srgbClr val="30B5C2"/>
                </a:solidFill>
              </a:rPr>
              <a:t>Szacunek ma bardzo konkretną postać</a:t>
            </a:r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AFB6765F-F671-CCC0-5962-F70813047FB8}"/>
              </a:ext>
            </a:extLst>
          </p:cNvPr>
          <p:cNvGraphicFramePr/>
          <p:nvPr/>
        </p:nvGraphicFramePr>
        <p:xfrm>
          <a:off x="304800" y="2050568"/>
          <a:ext cx="17975766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5680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D07F0-C06E-2CD7-EE8F-71C4B694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CA11EA3-2DA1-A5DE-3315-E7942C6B7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"/>
            <a:ext cx="1828056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E4F5243C-FAE0-90DC-5FE3-6C52964283BB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5E112A6-1AAB-3FD3-2854-EAAB832C2CDF}"/>
              </a:ext>
            </a:extLst>
          </p:cNvPr>
          <p:cNvSpPr txBox="1"/>
          <p:nvPr/>
        </p:nvSpPr>
        <p:spPr>
          <a:xfrm>
            <a:off x="-335466" y="475355"/>
            <a:ext cx="1493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dirty="0">
                <a:solidFill>
                  <a:srgbClr val="30B5C2"/>
                </a:solidFill>
              </a:rPr>
              <a:t>Najpierw zobacz człowieka</a:t>
            </a:r>
            <a:endParaRPr lang="pl-PL" sz="28700" dirty="0">
              <a:solidFill>
                <a:srgbClr val="30B5C2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658E8D7-13C5-6979-61F2-9AA687728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2062"/>
          <a:stretch>
            <a:fillRect/>
          </a:stretch>
        </p:blipFill>
        <p:spPr>
          <a:xfrm>
            <a:off x="990600" y="2628899"/>
            <a:ext cx="4826000" cy="6763117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2BCB3AE-1ABD-3EAE-BA08-EF101FC90310}"/>
              </a:ext>
            </a:extLst>
          </p:cNvPr>
          <p:cNvSpPr txBox="1"/>
          <p:nvPr/>
        </p:nvSpPr>
        <p:spPr>
          <a:xfrm>
            <a:off x="7874000" y="-1714500"/>
            <a:ext cx="11252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4000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EBA0891-4A2F-1C1E-5B99-D7EA0A1688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673068"/>
              </p:ext>
            </p:extLst>
          </p:nvPr>
        </p:nvGraphicFramePr>
        <p:xfrm>
          <a:off x="7132134" y="5180676"/>
          <a:ext cx="9999450" cy="4204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2DD7BA59-34D2-C931-248D-C3C47F6FD82B}"/>
              </a:ext>
            </a:extLst>
          </p:cNvPr>
          <p:cNvSpPr txBox="1"/>
          <p:nvPr/>
        </p:nvSpPr>
        <p:spPr>
          <a:xfrm>
            <a:off x="4519032" y="1988625"/>
            <a:ext cx="1409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pl-PL" sz="2400" dirty="0" err="1">
                <a:solidFill>
                  <a:schemeClr val="bg1"/>
                </a:solidFill>
              </a:rPr>
              <a:t>Levinas</a:t>
            </a:r>
            <a:r>
              <a:rPr lang="pl-PL" sz="2400" dirty="0">
                <a:solidFill>
                  <a:schemeClr val="bg1"/>
                </a:solidFill>
              </a:rPr>
              <a:t>: ”Spotkanie z twarzą drugiego człowieka nakłada na nas bezwarunkową odpowiedzialność.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EC0403C-B022-4679-99D5-722B05C757B5}"/>
              </a:ext>
            </a:extLst>
          </p:cNvPr>
          <p:cNvSpPr txBox="1"/>
          <p:nvPr/>
        </p:nvSpPr>
        <p:spPr>
          <a:xfrm>
            <a:off x="6724283" y="3479381"/>
            <a:ext cx="1125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i="1" dirty="0">
                <a:solidFill>
                  <a:schemeClr val="bg1"/>
                </a:solidFill>
              </a:rPr>
              <a:t>Zanim zobaczymy diagnozę, incydent czy frekwencję — musimy zobaczyć twarz dziecka.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09320BE-E796-CC94-0D1A-4CB851EA0F7E}"/>
              </a:ext>
            </a:extLst>
          </p:cNvPr>
          <p:cNvSpPr txBox="1"/>
          <p:nvPr/>
        </p:nvSpPr>
        <p:spPr>
          <a:xfrm>
            <a:off x="6464300" y="2516750"/>
            <a:ext cx="12260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pl-PL" sz="2400" dirty="0">
                <a:solidFill>
                  <a:schemeClr val="bg1"/>
                </a:solidFill>
              </a:rPr>
              <a:t>Korczak: „Nie ma dzieci — są ludzie." </a:t>
            </a:r>
          </a:p>
        </p:txBody>
      </p:sp>
    </p:spTree>
    <p:extLst>
      <p:ext uri="{BB962C8B-B14F-4D97-AF65-F5344CB8AC3E}">
        <p14:creationId xmlns:p14="http://schemas.microsoft.com/office/powerpoint/2010/main" val="319742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6507FF-E2DF-1514-98A3-1660D473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03507D55-53CE-FF0C-AA1E-E51DA5408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056937B-C37B-A0EC-250F-A2EC9477D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706095"/>
            <a:ext cx="18287999" cy="2580902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412FBF4-2975-F363-65A8-3FAC7D7A49ED}"/>
              </a:ext>
            </a:extLst>
          </p:cNvPr>
          <p:cNvSpPr txBox="1"/>
          <p:nvPr/>
        </p:nvSpPr>
        <p:spPr>
          <a:xfrm>
            <a:off x="831648" y="8551328"/>
            <a:ext cx="17175063" cy="152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7200" b="1" dirty="0">
                <a:solidFill>
                  <a:srgbClr val="30B5C2"/>
                </a:solidFill>
              </a:rPr>
              <a:t>TRZECIE ŚRODOWISKO DORASTANIA</a:t>
            </a:r>
            <a:endParaRPr lang="pl-PL" sz="4400" b="1" dirty="0">
              <a:solidFill>
                <a:srgbClr val="30B5C2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D634DBE-9C25-96C0-C121-9A15E7AF10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718"/>
          <a:stretch>
            <a:fillRect/>
          </a:stretch>
        </p:blipFill>
        <p:spPr>
          <a:xfrm>
            <a:off x="0" y="-303857"/>
            <a:ext cx="18440400" cy="8648690"/>
          </a:xfrm>
          <a:prstGeom prst="rect">
            <a:avLst/>
          </a:prstGeom>
          <a:effectLst>
            <a:outerShdw blurRad="190500" dist="63500" dir="5400000" sx="98000" sy="98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C0EECD5-B278-B68E-1345-C2C956B9CC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264053"/>
              </p:ext>
            </p:extLst>
          </p:nvPr>
        </p:nvGraphicFramePr>
        <p:xfrm>
          <a:off x="0" y="876300"/>
          <a:ext cx="9806733" cy="700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>
            <a:extLst>
              <a:ext uri="{FF2B5EF4-FFF2-40B4-BE49-F238E27FC236}">
                <a16:creationId xmlns:a16="http://schemas.microsoft.com/office/drawing/2014/main" id="{D45B04C7-11A1-41D6-921D-E8C4BA8DB717}"/>
              </a:ext>
            </a:extLst>
          </p:cNvPr>
          <p:cNvSpPr txBox="1"/>
          <p:nvPr/>
        </p:nvSpPr>
        <p:spPr>
          <a:xfrm>
            <a:off x="10088022" y="2983684"/>
            <a:ext cx="8199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dirty="0">
                <a:solidFill>
                  <a:schemeClr val="bg1"/>
                </a:solidFill>
              </a:rPr>
              <a:t>Placówki dzienne SIEMACHY to nowoczesne podwórka — </a:t>
            </a:r>
            <a:r>
              <a:rPr lang="pl-PL" sz="3200" b="1" dirty="0">
                <a:solidFill>
                  <a:schemeClr val="bg1"/>
                </a:solidFill>
              </a:rPr>
              <a:t>trzecie środowisko dorastania</a:t>
            </a:r>
            <a:r>
              <a:rPr lang="pl-PL" sz="3200" dirty="0">
                <a:solidFill>
                  <a:schemeClr val="bg1"/>
                </a:solidFill>
              </a:rPr>
              <a:t>, obok domu i szkoły.</a:t>
            </a:r>
          </a:p>
          <a:p>
            <a:pPr algn="r"/>
            <a:endParaRPr lang="pl-PL" sz="3200" dirty="0">
              <a:solidFill>
                <a:schemeClr val="bg1"/>
              </a:solidFill>
            </a:endParaRPr>
          </a:p>
          <a:p>
            <a:pPr algn="r"/>
            <a:r>
              <a:rPr lang="pl-PL" sz="3200" dirty="0">
                <a:solidFill>
                  <a:schemeClr val="bg1"/>
                </a:solidFill>
              </a:rPr>
              <a:t>Wychowuje </a:t>
            </a:r>
            <a:r>
              <a:rPr lang="pl-PL" sz="3200" b="1" dirty="0">
                <a:solidFill>
                  <a:schemeClr val="bg1"/>
                </a:solidFill>
              </a:rPr>
              <a:t>społeczność</a:t>
            </a:r>
            <a:r>
              <a:rPr lang="pl-PL" sz="3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EC9FFD9-63CB-9D4A-7273-1165CF8BFABA}"/>
              </a:ext>
            </a:extLst>
          </p:cNvPr>
          <p:cNvSpPr txBox="1"/>
          <p:nvPr/>
        </p:nvSpPr>
        <p:spPr>
          <a:xfrm>
            <a:off x="10596164" y="7127811"/>
            <a:ext cx="71566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i="1" dirty="0">
                <a:solidFill>
                  <a:schemeClr val="bg1"/>
                </a:solidFill>
              </a:rPr>
              <a:t>SPOT - MIEJSCE I SPOTKANIE</a:t>
            </a: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5476E8F-671D-B80A-C5E9-DA80F1468513}"/>
              </a:ext>
            </a:extLst>
          </p:cNvPr>
          <p:cNvSpPr txBox="1"/>
          <p:nvPr/>
        </p:nvSpPr>
        <p:spPr>
          <a:xfrm>
            <a:off x="8746255" y="163766"/>
            <a:ext cx="7918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i="1" dirty="0">
                <a:solidFill>
                  <a:schemeClr val="bg1"/>
                </a:solidFill>
              </a:rPr>
              <a:t>„Wszelkie prawdziwe życie jest spotkaniem."</a:t>
            </a:r>
            <a:r>
              <a:rPr lang="pl-PL" sz="3200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14956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4A5FA-9B57-02D3-2A93-070F4772E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B687CF8-D399-F02C-351C-7679F248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"/>
            <a:ext cx="1832239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2466A133-D742-46CD-A888-CC7B06B9B7D5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CB98B37-BDCE-4B5F-2BD5-F2861EB19DC5}"/>
              </a:ext>
            </a:extLst>
          </p:cNvPr>
          <p:cNvSpPr txBox="1"/>
          <p:nvPr/>
        </p:nvSpPr>
        <p:spPr>
          <a:xfrm>
            <a:off x="-335466" y="596377"/>
            <a:ext cx="1493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>
                <a:solidFill>
                  <a:srgbClr val="30B5C2"/>
                </a:solidFill>
              </a:rPr>
              <a:t>Cała wioska — ale z jasną odpowiedzialnością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A9701E9-08D1-D1A1-E7C3-B6C85CF84605}"/>
              </a:ext>
            </a:extLst>
          </p:cNvPr>
          <p:cNvSpPr txBox="1"/>
          <p:nvPr/>
        </p:nvSpPr>
        <p:spPr>
          <a:xfrm>
            <a:off x="5611413" y="2130342"/>
            <a:ext cx="6873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pl-PL" sz="3600" i="1" dirty="0">
                <a:solidFill>
                  <a:schemeClr val="bg1"/>
                </a:solidFill>
              </a:rPr>
              <a:t>Wszyscy – „nikt konkretny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pl-PL" sz="3600" i="1" dirty="0">
                <a:solidFill>
                  <a:schemeClr val="bg1"/>
                </a:solidFill>
              </a:rPr>
              <a:t>Sieć bez relacji = lista zadań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72E4702-09D3-1EB5-1A9A-3608F071E956}"/>
              </a:ext>
            </a:extLst>
          </p:cNvPr>
          <p:cNvSpPr txBox="1"/>
          <p:nvPr/>
        </p:nvSpPr>
        <p:spPr>
          <a:xfrm>
            <a:off x="462555" y="4538630"/>
            <a:ext cx="6873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Dziecko i rodzina</a:t>
            </a:r>
          </a:p>
          <a:p>
            <a:r>
              <a:rPr lang="pl-PL" sz="3200" dirty="0">
                <a:solidFill>
                  <a:schemeClr val="bg1"/>
                </a:solidFill>
              </a:rPr>
              <a:t>Rodzic – część „wioski” – </a:t>
            </a:r>
          </a:p>
          <a:p>
            <a:r>
              <a:rPr lang="pl-PL" sz="3200" dirty="0">
                <a:solidFill>
                  <a:schemeClr val="bg1"/>
                </a:solidFill>
              </a:rPr>
              <a:t>Nie wzywany tylko przy problemach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607D4A0-DC7D-6B18-F17A-662AFDB743BA}"/>
              </a:ext>
            </a:extLst>
          </p:cNvPr>
          <p:cNvSpPr txBox="1"/>
          <p:nvPr/>
        </p:nvSpPr>
        <p:spPr>
          <a:xfrm>
            <a:off x="10075482" y="4538630"/>
            <a:ext cx="7783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dirty="0">
                <a:solidFill>
                  <a:schemeClr val="bg1"/>
                </a:solidFill>
              </a:rPr>
              <a:t>SIEĆ ZEWNĘTRZNA – </a:t>
            </a:r>
          </a:p>
          <a:p>
            <a:pPr algn="r"/>
            <a:r>
              <a:rPr lang="pl-PL" sz="3200" dirty="0">
                <a:solidFill>
                  <a:schemeClr val="bg1"/>
                </a:solidFill>
              </a:rPr>
              <a:t>Szkoła, pracownik socjalny, samorząd, partnerzy — wspólny cel i przepływ informacji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1D1CCA1-30C2-BDD2-2F7A-FFD1FB7A7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0" t="-2703" r="12809" b="-8361"/>
          <a:stretch>
            <a:fillRect/>
          </a:stretch>
        </p:blipFill>
        <p:spPr>
          <a:xfrm>
            <a:off x="522222" y="6463727"/>
            <a:ext cx="2057400" cy="210872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841A17B-9DB6-6BFD-A37F-8C5F676AB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63"/>
          <a:stretch>
            <a:fillRect/>
          </a:stretch>
        </p:blipFill>
        <p:spPr>
          <a:xfrm>
            <a:off x="493035" y="2387696"/>
            <a:ext cx="2059155" cy="188595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A604C2A-07E6-855E-F824-C1188B703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" b="15604"/>
          <a:stretch>
            <a:fillRect/>
          </a:stretch>
        </p:blipFill>
        <p:spPr>
          <a:xfrm>
            <a:off x="15427846" y="2387696"/>
            <a:ext cx="2301355" cy="188595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45A20621-2158-477B-7E0A-BF26C4A494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7846" y="6331296"/>
            <a:ext cx="2301355" cy="1922546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38FF883-5089-C529-5844-15075B463D55}"/>
              </a:ext>
            </a:extLst>
          </p:cNvPr>
          <p:cNvSpPr txBox="1"/>
          <p:nvPr/>
        </p:nvSpPr>
        <p:spPr>
          <a:xfrm>
            <a:off x="462554" y="8669840"/>
            <a:ext cx="6873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Zespół specjalistów – </a:t>
            </a:r>
          </a:p>
          <a:p>
            <a:r>
              <a:rPr lang="pl-PL" sz="3200" dirty="0">
                <a:solidFill>
                  <a:schemeClr val="bg1"/>
                </a:solidFill>
              </a:rPr>
              <a:t>Wychowawcy, pedagodzy, psycholodzy, terapeuci — z jasnym podziałem ról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CE8A52E-F2D9-41A7-6E0A-3ACF9BDB3D9C}"/>
              </a:ext>
            </a:extLst>
          </p:cNvPr>
          <p:cNvSpPr txBox="1"/>
          <p:nvPr/>
        </p:nvSpPr>
        <p:spPr>
          <a:xfrm>
            <a:off x="9527745" y="8615908"/>
            <a:ext cx="8360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dirty="0">
                <a:solidFill>
                  <a:schemeClr val="bg1"/>
                </a:solidFill>
              </a:rPr>
              <a:t>AKTYWNY UCZESTNIK - </a:t>
            </a:r>
          </a:p>
          <a:p>
            <a:pPr algn="r"/>
            <a:r>
              <a:rPr lang="pl-PL" sz="3200" dirty="0">
                <a:solidFill>
                  <a:schemeClr val="bg1"/>
                </a:solidFill>
              </a:rPr>
              <a:t>Dziecko nie jest biernym odbiorcą — ma realny głos i możliwość wzięcia odpowiedzialności</a:t>
            </a:r>
          </a:p>
        </p:txBody>
      </p:sp>
    </p:spTree>
    <p:extLst>
      <p:ext uri="{BB962C8B-B14F-4D97-AF65-F5344CB8AC3E}">
        <p14:creationId xmlns:p14="http://schemas.microsoft.com/office/powerpoint/2010/main" val="3966339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B542C4-72B0-4F67-491F-35DD3EA3F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D64FDFFF-14CA-79CF-343B-BC5200A3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0785F6-B859-2B4C-052F-7ECFEE2A0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706095"/>
            <a:ext cx="18287999" cy="2580902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BE8F6FE-9AFD-51DB-A348-EE7BB9F169DC}"/>
              </a:ext>
            </a:extLst>
          </p:cNvPr>
          <p:cNvSpPr txBox="1"/>
          <p:nvPr/>
        </p:nvSpPr>
        <p:spPr>
          <a:xfrm>
            <a:off x="590881" y="8481587"/>
            <a:ext cx="17175063" cy="152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pl-PL" sz="6000" dirty="0">
                <a:solidFill>
                  <a:srgbClr val="30B5C2"/>
                </a:solidFill>
              </a:rPr>
              <a:t>5 sprawdzianów standardu</a:t>
            </a:r>
            <a:endParaRPr lang="pl-PL" sz="3600" dirty="0">
              <a:solidFill>
                <a:srgbClr val="30B5C2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4FC92BC-1071-9964-F7EF-6816DCF0E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718"/>
          <a:stretch>
            <a:fillRect/>
          </a:stretch>
        </p:blipFill>
        <p:spPr>
          <a:xfrm>
            <a:off x="0" y="10668"/>
            <a:ext cx="18356835" cy="8194683"/>
          </a:xfrm>
          <a:prstGeom prst="rect">
            <a:avLst/>
          </a:prstGeom>
          <a:effectLst>
            <a:outerShdw blurRad="190500" dist="63500" dir="5400000" sx="98000" sy="98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452A5C7-B90B-A14F-4FE1-548A2A5D04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51915"/>
              </p:ext>
            </p:extLst>
          </p:nvPr>
        </p:nvGraphicFramePr>
        <p:xfrm>
          <a:off x="1853852" y="569112"/>
          <a:ext cx="14649119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12F7A9B8-9C15-B6D2-446F-5A8CF3C384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043" y="1801368"/>
            <a:ext cx="1041400" cy="838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36FED52-6690-4DE8-28A7-85EEF175E7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0" r="6626"/>
          <a:stretch>
            <a:fillRect/>
          </a:stretch>
        </p:blipFill>
        <p:spPr>
          <a:xfrm>
            <a:off x="7062817" y="1825474"/>
            <a:ext cx="984250" cy="850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4C22068-A2D9-FAC4-3F0D-3840F13D24AC}"/>
              </a:ext>
            </a:extLst>
          </p:cNvPr>
          <p:cNvSpPr txBox="1"/>
          <p:nvPr/>
        </p:nvSpPr>
        <p:spPr>
          <a:xfrm>
            <a:off x="2159078" y="2875553"/>
            <a:ext cx="3884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Adekwatność — czy robimy to, czego potrzebuje konkretne dziecko?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0B1594C-1389-D541-43E3-6CC2D02A9833}"/>
              </a:ext>
            </a:extLst>
          </p:cNvPr>
          <p:cNvSpPr txBox="1"/>
          <p:nvPr/>
        </p:nvSpPr>
        <p:spPr>
          <a:xfrm>
            <a:off x="8401328" y="1927504"/>
            <a:ext cx="2634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000" b="1" dirty="0">
                <a:solidFill>
                  <a:schemeClr val="bg1"/>
                </a:solidFill>
              </a:rPr>
              <a:t>TRWAŁOŚĆ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A9EAEFA-8C4F-A2BE-F9F2-528D36338EA8}"/>
              </a:ext>
            </a:extLst>
          </p:cNvPr>
          <p:cNvSpPr txBox="1"/>
          <p:nvPr/>
        </p:nvSpPr>
        <p:spPr>
          <a:xfrm>
            <a:off x="3052991" y="1891431"/>
            <a:ext cx="2634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</a:rPr>
              <a:t>JAKOŚĆ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ADC9CA39-6EF3-D3BB-9A31-806BDF6370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401" y="1788174"/>
            <a:ext cx="9906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636A102-0AF8-F279-32BD-19FDAE9D70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69" y="4926088"/>
            <a:ext cx="952500" cy="92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9863E2E6-E2F2-541A-8557-0C4B5239EE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61" y="4987859"/>
            <a:ext cx="952500" cy="9252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F49DA49-48B7-B3A0-0574-CBE05DBB8757}"/>
              </a:ext>
            </a:extLst>
          </p:cNvPr>
          <p:cNvSpPr txBox="1"/>
          <p:nvPr/>
        </p:nvSpPr>
        <p:spPr>
          <a:xfrm>
            <a:off x="7006711" y="2916724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Stabilni dorośli, przewidywalne zasady, ciągłość mimo zmiany pracowników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2EEDBA4-131D-FC2D-5790-1066E3837CC8}"/>
              </a:ext>
            </a:extLst>
          </p:cNvPr>
          <p:cNvSpPr txBox="1"/>
          <p:nvPr/>
        </p:nvSpPr>
        <p:spPr>
          <a:xfrm>
            <a:off x="12090748" y="2916724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Zasady zrozumiałe dla dzieci, rodziców i zespołu; otwartość na prawdę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8E55593-AD54-BA9F-EDC9-E38E4E469469}"/>
              </a:ext>
            </a:extLst>
          </p:cNvPr>
          <p:cNvSpPr txBox="1"/>
          <p:nvPr/>
        </p:nvSpPr>
        <p:spPr>
          <a:xfrm>
            <a:off x="13212607" y="1865231"/>
            <a:ext cx="2634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000" b="1" dirty="0">
                <a:solidFill>
                  <a:schemeClr val="bg1"/>
                </a:solidFill>
              </a:rPr>
              <a:t>JAWNOŚĆ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228D86B6-950C-DCF8-0C72-3A81F4502184}"/>
              </a:ext>
            </a:extLst>
          </p:cNvPr>
          <p:cNvSpPr txBox="1"/>
          <p:nvPr/>
        </p:nvSpPr>
        <p:spPr>
          <a:xfrm>
            <a:off x="5276051" y="5056413"/>
            <a:ext cx="3573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</a:rPr>
              <a:t>SYSTEMOWOŚĆ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4C214F4-3807-7C69-303C-CFBE7F80CD5C}"/>
              </a:ext>
            </a:extLst>
          </p:cNvPr>
          <p:cNvSpPr txBox="1"/>
          <p:nvPr/>
        </p:nvSpPr>
        <p:spPr>
          <a:xfrm>
            <a:off x="10451923" y="5127335"/>
            <a:ext cx="3677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</a:rPr>
              <a:t>PRZYWÓDZTWO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2305C917-5A6C-297D-BA13-51EFC25EB195}"/>
              </a:ext>
            </a:extLst>
          </p:cNvPr>
          <p:cNvSpPr txBox="1"/>
          <p:nvPr/>
        </p:nvSpPr>
        <p:spPr>
          <a:xfrm>
            <a:off x="4440369" y="6265306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Wsparcie ze wszystkich stron: wychowanie, terapia, sport, praca z rodziną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F5042933-69F1-AAC7-DCCE-FD1EB4ACB018}"/>
              </a:ext>
            </a:extLst>
          </p:cNvPr>
          <p:cNvSpPr txBox="1"/>
          <p:nvPr/>
        </p:nvSpPr>
        <p:spPr>
          <a:xfrm>
            <a:off x="9566739" y="6189380"/>
            <a:ext cx="4405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Dorosły reaguje i odpowiada; młody uczy się prowadzić i współdecydować</a:t>
            </a:r>
          </a:p>
        </p:txBody>
      </p:sp>
    </p:spTree>
    <p:extLst>
      <p:ext uri="{BB962C8B-B14F-4D97-AF65-F5344CB8AC3E}">
        <p14:creationId xmlns:p14="http://schemas.microsoft.com/office/powerpoint/2010/main" val="374078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7BD2B-71D1-811B-869C-B982B5323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92935D5-4461-1020-2F1E-076AEA9E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"/>
            <a:ext cx="1832239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E6FF67E5-F8F7-3F26-4760-A7905F2E9BB8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52F2219-1AE7-CECC-0296-883BBE560EC7}"/>
              </a:ext>
            </a:extLst>
          </p:cNvPr>
          <p:cNvSpPr txBox="1"/>
          <p:nvPr/>
        </p:nvSpPr>
        <p:spPr>
          <a:xfrm>
            <a:off x="-335466" y="596377"/>
            <a:ext cx="1493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>
                <a:solidFill>
                  <a:srgbClr val="30B5C2"/>
                </a:solidFill>
              </a:rPr>
              <a:t>Jakość jest tym, co pozostaje, gdy jesteśmy zmęczeni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752DE19-FA68-2495-F841-DA18BA79B2B5}"/>
              </a:ext>
            </a:extLst>
          </p:cNvPr>
          <p:cNvSpPr txBox="1"/>
          <p:nvPr/>
        </p:nvSpPr>
        <p:spPr>
          <a:xfrm>
            <a:off x="1545919" y="5573987"/>
            <a:ext cx="14534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</a:rPr>
              <a:t>Procedura + relacja = profesjonalizm</a:t>
            </a:r>
            <a:r>
              <a:rPr lang="pl-PL" sz="3200" dirty="0">
                <a:solidFill>
                  <a:schemeClr val="bg1"/>
                </a:solidFill>
              </a:rPr>
              <a:t> </a:t>
            </a:r>
          </a:p>
          <a:p>
            <a:r>
              <a:rPr lang="pl-PL" sz="3200" dirty="0">
                <a:solidFill>
                  <a:schemeClr val="bg1"/>
                </a:solidFill>
              </a:rPr>
              <a:t>Sama kartka nie dobierze tonu rozmowy. </a:t>
            </a:r>
          </a:p>
          <a:p>
            <a:r>
              <a:rPr lang="pl-PL" sz="3200" dirty="0">
                <a:solidFill>
                  <a:schemeClr val="bg1"/>
                </a:solidFill>
              </a:rPr>
              <a:t>Relacja bez standardu staje się chaotyczna.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A71E88A-9D35-BC36-1A26-D8015E30F520}"/>
              </a:ext>
            </a:extLst>
          </p:cNvPr>
          <p:cNvSpPr txBox="1"/>
          <p:nvPr/>
        </p:nvSpPr>
        <p:spPr>
          <a:xfrm>
            <a:off x="1818795" y="2490714"/>
            <a:ext cx="161175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i="1" dirty="0">
                <a:solidFill>
                  <a:schemeClr val="bg1"/>
                </a:solidFill>
              </a:rPr>
              <a:t>Młody człowiek opuszczający placówkę nie zapamięta nazw projektów. </a:t>
            </a:r>
          </a:p>
          <a:p>
            <a:pPr algn="r"/>
            <a:r>
              <a:rPr lang="pl-PL" sz="3200" i="1" dirty="0">
                <a:solidFill>
                  <a:schemeClr val="bg1"/>
                </a:solidFill>
              </a:rPr>
              <a:t>Zapamięta, że ktoś dostrzegł jego milczenie, dotrzymał słowa i nie odwrócił się po błędzie.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FA9AD67-CAD7-8E4B-ED11-44A8E5616389}"/>
              </a:ext>
            </a:extLst>
          </p:cNvPr>
          <p:cNvSpPr txBox="1"/>
          <p:nvPr/>
        </p:nvSpPr>
        <p:spPr>
          <a:xfrm>
            <a:off x="2514600" y="9540466"/>
            <a:ext cx="15389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i="1" dirty="0">
                <a:solidFill>
                  <a:schemeClr val="bg1"/>
                </a:solidFill>
              </a:rPr>
              <a:t>Jakość wsparcia dla dziecka oraz jakość wsparcia dla pracownika.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D8427CC-E0B3-933E-E891-7925010098B7}"/>
              </a:ext>
            </a:extLst>
          </p:cNvPr>
          <p:cNvSpPr txBox="1"/>
          <p:nvPr/>
        </p:nvSpPr>
        <p:spPr>
          <a:xfrm>
            <a:off x="32657" y="7862595"/>
            <a:ext cx="69607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r">
              <a:buFont typeface="Wingdings" pitchFamily="2" charset="2"/>
              <a:buChar char="Ø"/>
            </a:pPr>
            <a:r>
              <a:rPr lang="pl-PL" sz="6600" dirty="0">
                <a:solidFill>
                  <a:schemeClr val="bg1"/>
                </a:solidFill>
              </a:rPr>
              <a:t>Warunki jakości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EBA74F3-75BF-BC44-8083-223D4CBF9796}"/>
              </a:ext>
            </a:extLst>
          </p:cNvPr>
          <p:cNvSpPr txBox="1"/>
          <p:nvPr/>
        </p:nvSpPr>
        <p:spPr>
          <a:xfrm>
            <a:off x="579224" y="4438777"/>
            <a:ext cx="85829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Ø"/>
            </a:pPr>
            <a:r>
              <a:rPr lang="pl-PL" sz="6600" dirty="0">
                <a:solidFill>
                  <a:schemeClr val="bg1"/>
                </a:solidFill>
              </a:rPr>
              <a:t>Godzina ”szesnasta"</a:t>
            </a:r>
          </a:p>
        </p:txBody>
      </p:sp>
    </p:spTree>
    <p:extLst>
      <p:ext uri="{BB962C8B-B14F-4D97-AF65-F5344CB8AC3E}">
        <p14:creationId xmlns:p14="http://schemas.microsoft.com/office/powerpoint/2010/main" val="1857213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D0F1-1345-CDD8-11FD-32E2D47FC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9487C50-6485-9BCA-913F-14F878903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" y="-133350"/>
            <a:ext cx="18322396" cy="10553700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8DC2F6A7-C2E2-EADA-9843-3CE7AA96C59B}"/>
              </a:ext>
            </a:extLst>
          </p:cNvPr>
          <p:cNvSpPr/>
          <p:nvPr/>
        </p:nvSpPr>
        <p:spPr>
          <a:xfrm>
            <a:off x="7434" y="378436"/>
            <a:ext cx="14249400" cy="1279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5522E39-A029-C546-6E40-0516C85A0DBC}"/>
              </a:ext>
            </a:extLst>
          </p:cNvPr>
          <p:cNvSpPr txBox="1"/>
          <p:nvPr/>
        </p:nvSpPr>
        <p:spPr>
          <a:xfrm>
            <a:off x="-335466" y="596377"/>
            <a:ext cx="1493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>
                <a:solidFill>
                  <a:srgbClr val="30B5C2"/>
                </a:solidFill>
              </a:rPr>
              <a:t>Co zmieniło się w życiu tego konkretnego dziecka?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A6158EC-28D9-129F-604F-E3561F1DAB73}"/>
              </a:ext>
            </a:extLst>
          </p:cNvPr>
          <p:cNvSpPr txBox="1"/>
          <p:nvPr/>
        </p:nvSpPr>
        <p:spPr>
          <a:xfrm>
            <a:off x="0" y="2643601"/>
            <a:ext cx="179351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200" i="1" dirty="0">
                <a:solidFill>
                  <a:schemeClr val="bg1"/>
                </a:solidFill>
              </a:rPr>
              <a:t>Rezultat nie zawsze jest spektakularny. </a:t>
            </a:r>
          </a:p>
          <a:p>
            <a:pPr algn="r"/>
            <a:r>
              <a:rPr lang="pl-PL" sz="3200" i="1" dirty="0">
                <a:solidFill>
                  <a:schemeClr val="bg1"/>
                </a:solidFill>
              </a:rPr>
              <a:t>Czasem ogromnym sukcesem jest pierwsze dotrzymane zobowiązanie albo jedno uczciwe „przepraszam".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F196E6E-29D0-97E1-42DB-1D7CE0A40FC9}"/>
              </a:ext>
            </a:extLst>
          </p:cNvPr>
          <p:cNvSpPr txBox="1"/>
          <p:nvPr/>
        </p:nvSpPr>
        <p:spPr>
          <a:xfrm>
            <a:off x="921708" y="4652024"/>
            <a:ext cx="161066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4400" dirty="0">
                <a:solidFill>
                  <a:schemeClr val="bg1"/>
                </a:solidFill>
              </a:rPr>
              <a:t>Czy każde dziecko zostało dziś zauważone?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4400" dirty="0">
                <a:solidFill>
                  <a:schemeClr val="bg1"/>
                </a:solidFill>
              </a:rPr>
              <a:t>Czy było bezpieczne i rozumiało granice?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4400" dirty="0">
                <a:solidFill>
                  <a:schemeClr val="bg1"/>
                </a:solidFill>
              </a:rPr>
              <a:t>Czy miało realny wpływ na to, co się tu dzieje?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4400" dirty="0">
                <a:solidFill>
                  <a:schemeClr val="bg1"/>
                </a:solidFill>
              </a:rPr>
              <a:t>Czy dostało szansę wzięcia odpowiedzialności?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4400" dirty="0">
                <a:solidFill>
                  <a:schemeClr val="bg1"/>
                </a:solidFill>
              </a:rPr>
              <a:t>Czy potrafimy wyjaśnić, dlaczego zareagowaliśmy właśnie tak?</a:t>
            </a:r>
          </a:p>
        </p:txBody>
      </p:sp>
    </p:spTree>
    <p:extLst>
      <p:ext uri="{BB962C8B-B14F-4D97-AF65-F5344CB8AC3E}">
        <p14:creationId xmlns:p14="http://schemas.microsoft.com/office/powerpoint/2010/main" val="1638878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B3073A-3F4A-6E6C-505C-C41C02B32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" y="0"/>
            <a:ext cx="18287543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27494" y="1936377"/>
            <a:ext cx="6984868" cy="631309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11740" y="2068231"/>
            <a:ext cx="6500223" cy="6028304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5160F0-6244-48E8-9E71-1F51EA90C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581075" y="1135426"/>
            <a:ext cx="4265894" cy="383449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BDFF5CA-602C-465F-8BC3-59C99630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1373394" y="942027"/>
            <a:ext cx="4758645" cy="4330708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289228A-771B-48F6-B5DF-7A63EA3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245973" y="5365363"/>
            <a:ext cx="4028851" cy="368833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1D5EF21-94C4-481A-BD01-3D29FB305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71767" y="5231926"/>
            <a:ext cx="4577260" cy="411304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1480836" y="1683063"/>
            <a:ext cx="7362198" cy="692087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A126C15-D404-EFBC-8A74-2E7CE2B77D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15" r="2" b="2"/>
          <a:stretch>
            <a:fillRect/>
          </a:stretch>
        </p:blipFill>
        <p:spPr>
          <a:xfrm>
            <a:off x="9364615" y="5512713"/>
            <a:ext cx="3658076" cy="3398884"/>
          </a:xfrm>
          <a:custGeom>
            <a:avLst/>
            <a:gdLst/>
            <a:ahLst/>
            <a:cxnLst/>
            <a:rect l="l" t="t" r="r" b="b"/>
            <a:pathLst>
              <a:path w="2442835" h="2236365">
                <a:moveTo>
                  <a:pt x="1044862" y="0"/>
                </a:moveTo>
                <a:cubicBezTo>
                  <a:pt x="1215179" y="0"/>
                  <a:pt x="1387802" y="32328"/>
                  <a:pt x="1557753" y="96112"/>
                </a:cubicBezTo>
                <a:cubicBezTo>
                  <a:pt x="1723247" y="158111"/>
                  <a:pt x="1880773" y="249422"/>
                  <a:pt x="2013399" y="360139"/>
                </a:cubicBezTo>
                <a:cubicBezTo>
                  <a:pt x="2148332" y="472747"/>
                  <a:pt x="2254380" y="600878"/>
                  <a:pt x="2328556" y="740859"/>
                </a:cubicBezTo>
                <a:cubicBezTo>
                  <a:pt x="2404358" y="883954"/>
                  <a:pt x="2442835" y="1033026"/>
                  <a:pt x="2442835" y="1183934"/>
                </a:cubicBezTo>
                <a:cubicBezTo>
                  <a:pt x="2442835" y="1335916"/>
                  <a:pt x="2381449" y="1424674"/>
                  <a:pt x="2253698" y="1595346"/>
                </a:cubicBezTo>
                <a:cubicBezTo>
                  <a:pt x="2222875" y="1636509"/>
                  <a:pt x="2191002" y="1679100"/>
                  <a:pt x="2158397" y="1725930"/>
                </a:cubicBezTo>
                <a:cubicBezTo>
                  <a:pt x="1909237" y="2083719"/>
                  <a:pt x="1641784" y="2236365"/>
                  <a:pt x="1264141" y="2236365"/>
                </a:cubicBezTo>
                <a:cubicBezTo>
                  <a:pt x="1016293" y="2236365"/>
                  <a:pt x="834443" y="2112012"/>
                  <a:pt x="585284" y="1922342"/>
                </a:cubicBezTo>
                <a:cubicBezTo>
                  <a:pt x="557449" y="1901149"/>
                  <a:pt x="529613" y="1880210"/>
                  <a:pt x="502667" y="1859987"/>
                </a:cubicBezTo>
                <a:cubicBezTo>
                  <a:pt x="356623" y="1750240"/>
                  <a:pt x="218702" y="1646569"/>
                  <a:pt x="126912" y="1534012"/>
                </a:cubicBezTo>
                <a:cubicBezTo>
                  <a:pt x="39159" y="1426410"/>
                  <a:pt x="0" y="1318451"/>
                  <a:pt x="0" y="1183934"/>
                </a:cubicBezTo>
                <a:cubicBezTo>
                  <a:pt x="0" y="846776"/>
                  <a:pt x="101173" y="543630"/>
                  <a:pt x="284911" y="330315"/>
                </a:cubicBezTo>
                <a:cubicBezTo>
                  <a:pt x="374812" y="225981"/>
                  <a:pt x="482643" y="144883"/>
                  <a:pt x="605414" y="89320"/>
                </a:cubicBezTo>
                <a:cubicBezTo>
                  <a:pt x="736415" y="30080"/>
                  <a:pt x="884243" y="0"/>
                  <a:pt x="1044862" y="0"/>
                </a:cubicBezTo>
                <a:close/>
              </a:path>
            </a:pathLst>
          </a:cu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E4CFA86-33A1-751B-E24B-DF285484B11C}"/>
              </a:ext>
            </a:extLst>
          </p:cNvPr>
          <p:cNvSpPr txBox="1"/>
          <p:nvPr/>
        </p:nvSpPr>
        <p:spPr>
          <a:xfrm>
            <a:off x="9803710" y="6214762"/>
            <a:ext cx="3334330" cy="16044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2800" b="1" dirty="0">
                <a:solidFill>
                  <a:schemeClr val="bg1"/>
                </a:solidFill>
              </a:rPr>
              <a:t>Jakość ma twarz 1842 konkretnych dzieci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13013A9-DF3A-09CA-8E8C-5023FBF2AF7A}"/>
              </a:ext>
            </a:extLst>
          </p:cNvPr>
          <p:cNvSpPr/>
          <p:nvPr/>
        </p:nvSpPr>
        <p:spPr>
          <a:xfrm>
            <a:off x="335684" y="800100"/>
            <a:ext cx="2178916" cy="838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CD819F4-56D9-E7BA-DCA0-AAFD32A2F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426102"/>
            <a:ext cx="18567027" cy="11397674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55F0491-29E7-FFDD-8812-31AC2C081BD3}"/>
              </a:ext>
            </a:extLst>
          </p:cNvPr>
          <p:cNvSpPr txBox="1"/>
          <p:nvPr/>
        </p:nvSpPr>
        <p:spPr>
          <a:xfrm>
            <a:off x="5019869" y="66620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2" name="Chmurka 11">
            <a:extLst>
              <a:ext uri="{FF2B5EF4-FFF2-40B4-BE49-F238E27FC236}">
                <a16:creationId xmlns:a16="http://schemas.microsoft.com/office/drawing/2014/main" id="{A53026D5-82ED-DDCE-27C9-8EE75924BAEE}"/>
              </a:ext>
            </a:extLst>
          </p:cNvPr>
          <p:cNvSpPr/>
          <p:nvPr/>
        </p:nvSpPr>
        <p:spPr>
          <a:xfrm rot="654869">
            <a:off x="13025842" y="7109816"/>
            <a:ext cx="5099919" cy="3789544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`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3618FE8-A043-5940-D63F-C04B4B22964D}"/>
              </a:ext>
            </a:extLst>
          </p:cNvPr>
          <p:cNvSpPr txBox="1"/>
          <p:nvPr/>
        </p:nvSpPr>
        <p:spPr>
          <a:xfrm>
            <a:off x="10896600" y="8328503"/>
            <a:ext cx="6873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600" b="1" dirty="0">
                <a:solidFill>
                  <a:schemeClr val="bg1"/>
                </a:solidFill>
              </a:rPr>
              <a:t>U SIEMACHY JAKOŚĆ </a:t>
            </a:r>
          </a:p>
          <a:p>
            <a:pPr algn="r"/>
            <a:r>
              <a:rPr lang="pl-PL" sz="3600" b="1" dirty="0">
                <a:solidFill>
                  <a:schemeClr val="bg1"/>
                </a:solidFill>
              </a:rPr>
              <a:t>MA TWARZ 1842 DZIECI</a:t>
            </a:r>
            <a:endParaRPr lang="pl-PL" sz="3600" dirty="0">
              <a:solidFill>
                <a:schemeClr val="bg1"/>
              </a:solidFill>
            </a:endParaRPr>
          </a:p>
        </p:txBody>
      </p:sp>
      <p:sp>
        <p:nvSpPr>
          <p:cNvPr id="31" name="Chmurka 30">
            <a:extLst>
              <a:ext uri="{FF2B5EF4-FFF2-40B4-BE49-F238E27FC236}">
                <a16:creationId xmlns:a16="http://schemas.microsoft.com/office/drawing/2014/main" id="{22DD8BC0-CDAE-0E05-FB3F-727FE9EDFD14}"/>
              </a:ext>
            </a:extLst>
          </p:cNvPr>
          <p:cNvSpPr/>
          <p:nvPr/>
        </p:nvSpPr>
        <p:spPr>
          <a:xfrm rot="654869">
            <a:off x="1379647" y="7347884"/>
            <a:ext cx="5099919" cy="3789544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`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ACD6BE62-2859-D55A-55B0-AFFEBC227111}"/>
              </a:ext>
            </a:extLst>
          </p:cNvPr>
          <p:cNvSpPr txBox="1"/>
          <p:nvPr/>
        </p:nvSpPr>
        <p:spPr>
          <a:xfrm>
            <a:off x="2420368" y="7661961"/>
            <a:ext cx="39794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Od tej twarzy powinien zaczynać się każdy standard, budżet i sprawozdanie.</a:t>
            </a:r>
          </a:p>
        </p:txBody>
      </p:sp>
    </p:spTree>
    <p:extLst>
      <p:ext uri="{BB962C8B-B14F-4D97-AF65-F5344CB8AC3E}">
        <p14:creationId xmlns:p14="http://schemas.microsoft.com/office/powerpoint/2010/main" val="134994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00DF5-79F0-BF7C-9445-AB6BDA82E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5AF8B759-159F-4284-CB3D-394E7341FCC7}"/>
              </a:ext>
            </a:extLst>
          </p:cNvPr>
          <p:cNvSpPr txBox="1"/>
          <p:nvPr/>
        </p:nvSpPr>
        <p:spPr>
          <a:xfrm>
            <a:off x="-1548610" y="1898171"/>
            <a:ext cx="11149810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  <a:t>PLACÓWKA</a:t>
            </a:r>
            <a:b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</a:br>
            <a: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  <a:t>PODWÓRKOWA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39BACF6-76F7-46B1-56DA-5DEA7D051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8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665</Words>
  <Application>Microsoft Macintosh PowerPoint</Application>
  <PresentationFormat>Niestandardowy</PresentationFormat>
  <Paragraphs>118</Paragraphs>
  <Slides>15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3" baseType="lpstr">
      <vt:lpstr>Avenir Next LT Pro</vt:lpstr>
      <vt:lpstr>Aptos</vt:lpstr>
      <vt:lpstr>Arial</vt:lpstr>
      <vt:lpstr>Wingdings</vt:lpstr>
      <vt:lpstr>Calibri</vt:lpstr>
      <vt:lpstr>Meiryo</vt:lpstr>
      <vt:lpstr>Halis GR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- spot</dc:title>
  <dc:creator>A B</dc:creator>
  <cp:lastModifiedBy>Magdalena  Klimek</cp:lastModifiedBy>
  <cp:revision>23</cp:revision>
  <dcterms:created xsi:type="dcterms:W3CDTF">2006-08-16T00:00:00Z</dcterms:created>
  <dcterms:modified xsi:type="dcterms:W3CDTF">2026-09-21T13:49:24Z</dcterms:modified>
  <dc:identifier>DAGmpg8p73s</dc:identifier>
</cp:coreProperties>
</file>