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79" r:id="rId5"/>
    <p:sldId id="280" r:id="rId6"/>
    <p:sldId id="269" r:id="rId7"/>
  </p:sldIdLst>
  <p:sldSz cx="18288000" cy="10287000"/>
  <p:notesSz cx="6797675" cy="9926638"/>
  <p:embeddedFontLst>
    <p:embeddedFont>
      <p:font typeface="Open Sans Bold" panose="020B0604020202020204" charset="0"/>
      <p:regular r:id="rId9"/>
    </p:embeddedFont>
    <p:embeddedFont>
      <p:font typeface="Poppins Medium" panose="00000600000000000000" pitchFamily="2" charset="-18"/>
      <p:regular r:id="rId10"/>
      <p:italic r:id="rId11"/>
    </p:embeddedFont>
    <p:embeddedFont>
      <p:font typeface="Poppins Ultra-Bold" panose="020B0604020202020204" charset="-18"/>
      <p:regular r:id="rId12"/>
    </p:embeddedFont>
    <p:embeddedFont>
      <p:font typeface="Webdings" panose="05030102010509060703" pitchFamily="18" charset="2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892" autoAdjust="0"/>
    <p:restoredTop sz="94622" autoAdjust="0"/>
  </p:normalViewPr>
  <p:slideViewPr>
    <p:cSldViewPr>
      <p:cViewPr varScale="1">
        <p:scale>
          <a:sx n="39" d="100"/>
          <a:sy n="39" d="100"/>
        </p:scale>
        <p:origin x="432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A48DA6B-60B1-4E81-871D-E27F627FC11F}" type="doc">
      <dgm:prSet loTypeId="urn:microsoft.com/office/officeart/2005/8/layout/radial5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AF86FEC5-2BB1-47B6-A075-82FB34519831}">
      <dgm:prSet phldrT="[Tekst]" phldr="0"/>
      <dgm:spPr>
        <a:solidFill>
          <a:srgbClr val="FF0000"/>
        </a:solidFill>
      </dgm:spPr>
      <dgm:t>
        <a:bodyPr/>
        <a:lstStyle/>
        <a:p>
          <a:r>
            <a:rPr lang="pl-PL" dirty="0"/>
            <a:t>Rodzina w kryzysie</a:t>
          </a:r>
        </a:p>
      </dgm:t>
    </dgm:pt>
    <dgm:pt modelId="{E1E6166A-45C3-4648-A7A3-E921B6192262}" type="parTrans" cxnId="{13A334AF-05B8-4940-8260-4270950F5A9A}">
      <dgm:prSet/>
      <dgm:spPr/>
      <dgm:t>
        <a:bodyPr/>
        <a:lstStyle/>
        <a:p>
          <a:endParaRPr lang="pl-PL"/>
        </a:p>
      </dgm:t>
    </dgm:pt>
    <dgm:pt modelId="{E6735BA1-53DF-45C2-A7E5-FCDBB1E6030F}" type="sibTrans" cxnId="{13A334AF-05B8-4940-8260-4270950F5A9A}">
      <dgm:prSet/>
      <dgm:spPr/>
      <dgm:t>
        <a:bodyPr/>
        <a:lstStyle/>
        <a:p>
          <a:endParaRPr lang="pl-PL"/>
        </a:p>
      </dgm:t>
    </dgm:pt>
    <dgm:pt modelId="{1375A830-D72B-4905-97E6-7F6562B850A3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Krótkoterminowa interwencja kryzysowa połączona z dalszą pracą środowiskową </a:t>
          </a:r>
        </a:p>
      </dgm:t>
    </dgm:pt>
    <dgm:pt modelId="{C5418617-1408-429D-B558-0A9174849546}" type="parTrans" cxnId="{55BEF069-3BDA-455E-9EAE-6C1A1BF0B5EF}">
      <dgm:prSet/>
      <dgm:spPr/>
      <dgm:t>
        <a:bodyPr/>
        <a:lstStyle/>
        <a:p>
          <a:endParaRPr lang="pl-PL"/>
        </a:p>
      </dgm:t>
    </dgm:pt>
    <dgm:pt modelId="{8263C339-48B8-46C2-ABAA-5133A386BA51}" type="sibTrans" cxnId="{55BEF069-3BDA-455E-9EAE-6C1A1BF0B5EF}">
      <dgm:prSet/>
      <dgm:spPr/>
      <dgm:t>
        <a:bodyPr/>
        <a:lstStyle/>
        <a:p>
          <a:endParaRPr lang="pl-PL"/>
        </a:p>
      </dgm:t>
    </dgm:pt>
    <dgm:pt modelId="{2F32B767-B530-4B8E-A1D4-9BA92AA37E73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Podejście skoncentrowane na rozwiązaniach</a:t>
          </a:r>
        </a:p>
      </dgm:t>
    </dgm:pt>
    <dgm:pt modelId="{CAD3129D-1C89-4BFA-9942-3BF6E008594D}" type="parTrans" cxnId="{52FEBEBF-38EF-4E9D-BB6C-AC097FE8BB23}">
      <dgm:prSet/>
      <dgm:spPr/>
      <dgm:t>
        <a:bodyPr/>
        <a:lstStyle/>
        <a:p>
          <a:endParaRPr lang="pl-PL"/>
        </a:p>
      </dgm:t>
    </dgm:pt>
    <dgm:pt modelId="{7DF21EF1-46C6-4CC6-9A1F-A536A2AC3A45}" type="sibTrans" cxnId="{52FEBEBF-38EF-4E9D-BB6C-AC097FE8BB23}">
      <dgm:prSet/>
      <dgm:spPr/>
      <dgm:t>
        <a:bodyPr/>
        <a:lstStyle/>
        <a:p>
          <a:endParaRPr lang="pl-PL"/>
        </a:p>
      </dgm:t>
    </dgm:pt>
    <dgm:pt modelId="{D80BDA4D-5545-46A3-8513-6781FCA8F676}">
      <dgm:prSet phldrT="[Tekst]" phldr="0"/>
      <dgm:spPr/>
      <dgm:t>
        <a:bodyPr/>
        <a:lstStyle/>
        <a:p>
          <a:endParaRPr lang="pl-PL" dirty="0"/>
        </a:p>
      </dgm:t>
    </dgm:pt>
    <dgm:pt modelId="{C22E352A-6147-45B1-86E7-72A00392DF1A}" type="parTrans" cxnId="{3C6DB091-70DA-4667-AB29-448B014E1C2D}">
      <dgm:prSet/>
      <dgm:spPr/>
      <dgm:t>
        <a:bodyPr/>
        <a:lstStyle/>
        <a:p>
          <a:endParaRPr lang="pl-PL"/>
        </a:p>
      </dgm:t>
    </dgm:pt>
    <dgm:pt modelId="{CE690705-04A0-4A67-9909-748C66DBE7E6}" type="sibTrans" cxnId="{3C6DB091-70DA-4667-AB29-448B014E1C2D}">
      <dgm:prSet/>
      <dgm:spPr/>
      <dgm:t>
        <a:bodyPr/>
        <a:lstStyle/>
        <a:p>
          <a:endParaRPr lang="pl-PL"/>
        </a:p>
      </dgm:t>
    </dgm:pt>
    <dgm:pt modelId="{F771F5DA-DB4E-4779-8FDF-D242EEDAC8C3}">
      <dgm:prSet phldrT="[Tekst]" phldr="0"/>
      <dgm:spPr/>
      <dgm:t>
        <a:bodyPr/>
        <a:lstStyle/>
        <a:p>
          <a:endParaRPr lang="pl-PL" dirty="0"/>
        </a:p>
      </dgm:t>
    </dgm:pt>
    <dgm:pt modelId="{4BEB1858-C71F-4E13-9982-C5A86156BD12}" type="parTrans" cxnId="{8374ACD1-E321-4AED-A5F6-6E92E69540C3}">
      <dgm:prSet/>
      <dgm:spPr/>
      <dgm:t>
        <a:bodyPr/>
        <a:lstStyle/>
        <a:p>
          <a:endParaRPr lang="pl-PL"/>
        </a:p>
      </dgm:t>
    </dgm:pt>
    <dgm:pt modelId="{76466C4F-2BB3-49DE-A8E3-B4D192B72938}" type="sibTrans" cxnId="{8374ACD1-E321-4AED-A5F6-6E92E69540C3}">
      <dgm:prSet/>
      <dgm:spPr/>
      <dgm:t>
        <a:bodyPr/>
        <a:lstStyle/>
        <a:p>
          <a:endParaRPr lang="pl-PL"/>
        </a:p>
      </dgm:t>
    </dgm:pt>
    <dgm:pt modelId="{31A804C8-F4E0-43D3-BB10-E6488335FB4F}">
      <dgm:prSet phldrT="[Tekst]" phldr="0"/>
      <dgm:spPr/>
      <dgm:t>
        <a:bodyPr/>
        <a:lstStyle/>
        <a:p>
          <a:endParaRPr lang="pl-PL" dirty="0"/>
        </a:p>
      </dgm:t>
    </dgm:pt>
    <dgm:pt modelId="{6BAB3694-82D5-4CCA-AC11-77B3491F91B5}" type="parTrans" cxnId="{C9A3107D-F61C-4445-981E-6DF0090549D7}">
      <dgm:prSet/>
      <dgm:spPr/>
      <dgm:t>
        <a:bodyPr/>
        <a:lstStyle/>
        <a:p>
          <a:endParaRPr lang="pl-PL"/>
        </a:p>
      </dgm:t>
    </dgm:pt>
    <dgm:pt modelId="{908466C7-EE64-4F9F-AB2B-A27A958532C7}" type="sibTrans" cxnId="{C9A3107D-F61C-4445-981E-6DF0090549D7}">
      <dgm:prSet/>
      <dgm:spPr/>
      <dgm:t>
        <a:bodyPr/>
        <a:lstStyle/>
        <a:p>
          <a:endParaRPr lang="pl-PL"/>
        </a:p>
      </dgm:t>
    </dgm:pt>
    <dgm:pt modelId="{90CA5CE5-1EAA-4751-835A-E629A5635AEA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 err="1">
              <a:solidFill>
                <a:schemeClr val="bg1"/>
              </a:solidFill>
            </a:rPr>
            <a:t>Outreach</a:t>
          </a:r>
          <a:r>
            <a:rPr lang="pl-PL" sz="2000" b="0" dirty="0">
              <a:solidFill>
                <a:schemeClr val="bg1"/>
              </a:solidFill>
            </a:rPr>
            <a:t> (</a:t>
          </a:r>
          <a:r>
            <a:rPr lang="pl-PL" sz="2000" b="0">
              <a:solidFill>
                <a:schemeClr val="bg1"/>
              </a:solidFill>
            </a:rPr>
            <a:t>praca wychodząca</a:t>
          </a:r>
          <a:endParaRPr lang="pl-PL" sz="2000" b="0" dirty="0">
            <a:solidFill>
              <a:schemeClr val="bg1"/>
            </a:solidFill>
          </a:endParaRPr>
        </a:p>
      </dgm:t>
    </dgm:pt>
    <dgm:pt modelId="{7C8CB3AC-8849-4464-BBB3-5A1C85D07B75}" type="parTrans" cxnId="{215948AA-428D-40D3-AF98-B1CE0A2DD47D}">
      <dgm:prSet/>
      <dgm:spPr/>
      <dgm:t>
        <a:bodyPr/>
        <a:lstStyle/>
        <a:p>
          <a:endParaRPr lang="pl-PL"/>
        </a:p>
      </dgm:t>
    </dgm:pt>
    <dgm:pt modelId="{C5AB933A-ED34-48CB-8FFF-2637F65BD8B9}" type="sibTrans" cxnId="{215948AA-428D-40D3-AF98-B1CE0A2DD47D}">
      <dgm:prSet/>
      <dgm:spPr/>
      <dgm:t>
        <a:bodyPr/>
        <a:lstStyle/>
        <a:p>
          <a:endParaRPr lang="pl-PL"/>
        </a:p>
      </dgm:t>
    </dgm:pt>
    <dgm:pt modelId="{C9E83413-12A9-4A31-AEDB-0107DE4CE789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Podejście trauma-</a:t>
          </a:r>
          <a:r>
            <a:rPr lang="pl-PL" sz="2000" b="0" dirty="0" err="1">
              <a:solidFill>
                <a:schemeClr val="bg1"/>
              </a:solidFill>
            </a:rPr>
            <a:t>informed</a:t>
          </a:r>
          <a:r>
            <a:rPr lang="pl-PL" sz="2000" b="0" dirty="0">
              <a:solidFill>
                <a:schemeClr val="bg1"/>
              </a:solidFill>
            </a:rPr>
            <a:t> (opieka skoncentrowana na traumie) </a:t>
          </a:r>
        </a:p>
      </dgm:t>
    </dgm:pt>
    <dgm:pt modelId="{701F1B7A-26AB-4B1E-A75D-79DFA555ECBB}" type="parTrans" cxnId="{A87D7707-7464-4D09-8EF3-E6447C9B7E80}">
      <dgm:prSet/>
      <dgm:spPr/>
      <dgm:t>
        <a:bodyPr/>
        <a:lstStyle/>
        <a:p>
          <a:endParaRPr lang="pl-PL"/>
        </a:p>
      </dgm:t>
    </dgm:pt>
    <dgm:pt modelId="{6E2A1B70-9805-4887-B997-EBAA075641EC}" type="sibTrans" cxnId="{A87D7707-7464-4D09-8EF3-E6447C9B7E80}">
      <dgm:prSet/>
      <dgm:spPr/>
      <dgm:t>
        <a:bodyPr/>
        <a:lstStyle/>
        <a:p>
          <a:endParaRPr lang="pl-PL"/>
        </a:p>
      </dgm:t>
    </dgm:pt>
    <dgm:pt modelId="{933B38E8-4792-4A26-8A22-D2BFAFA7302A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Case management (koordynacja pomocy) </a:t>
          </a:r>
        </a:p>
      </dgm:t>
    </dgm:pt>
    <dgm:pt modelId="{EC70E699-C941-45FB-BE11-F348FCB17BC4}" type="parTrans" cxnId="{58F19E2C-39B3-4340-ADC3-E85B60FB44D9}">
      <dgm:prSet/>
      <dgm:spPr/>
      <dgm:t>
        <a:bodyPr/>
        <a:lstStyle/>
        <a:p>
          <a:endParaRPr lang="pl-PL"/>
        </a:p>
      </dgm:t>
    </dgm:pt>
    <dgm:pt modelId="{0F0DB2CC-F31C-4AEE-B4C7-27514EC59D72}" type="sibTrans" cxnId="{58F19E2C-39B3-4340-ADC3-E85B60FB44D9}">
      <dgm:prSet/>
      <dgm:spPr/>
      <dgm:t>
        <a:bodyPr/>
        <a:lstStyle/>
        <a:p>
          <a:endParaRPr lang="pl-PL"/>
        </a:p>
      </dgm:t>
    </dgm:pt>
    <dgm:pt modelId="{6904FF18-BF3F-4D22-A509-BD0503CF3938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Sieciowanie</a:t>
          </a:r>
        </a:p>
      </dgm:t>
    </dgm:pt>
    <dgm:pt modelId="{FAEC4CD9-DE06-4A2E-8A60-0239F6982820}" type="parTrans" cxnId="{5FC3733B-48BC-4E1F-8B06-D177D827DFB0}">
      <dgm:prSet/>
      <dgm:spPr/>
      <dgm:t>
        <a:bodyPr/>
        <a:lstStyle/>
        <a:p>
          <a:endParaRPr lang="pl-PL"/>
        </a:p>
      </dgm:t>
    </dgm:pt>
    <dgm:pt modelId="{8C084E6D-CA05-42B5-BFD8-52419BBE82B6}" type="sibTrans" cxnId="{5FC3733B-48BC-4E1F-8B06-D177D827DFB0}">
      <dgm:prSet/>
      <dgm:spPr/>
      <dgm:t>
        <a:bodyPr/>
        <a:lstStyle/>
        <a:p>
          <a:endParaRPr lang="pl-PL"/>
        </a:p>
      </dgm:t>
    </dgm:pt>
    <dgm:pt modelId="{E6D9FE97-8B3A-49F1-93AC-1DFC10B6FDD8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Podejście systemowe</a:t>
          </a:r>
        </a:p>
      </dgm:t>
    </dgm:pt>
    <dgm:pt modelId="{165F5F23-E227-40E9-8FD7-013B0885D423}" type="parTrans" cxnId="{E353530B-5272-4AD9-8982-BAC05665A9AF}">
      <dgm:prSet/>
      <dgm:spPr/>
      <dgm:t>
        <a:bodyPr/>
        <a:lstStyle/>
        <a:p>
          <a:endParaRPr lang="pl-PL"/>
        </a:p>
      </dgm:t>
    </dgm:pt>
    <dgm:pt modelId="{81B8F8FA-22C7-4079-A299-3E154D3C2CC8}" type="sibTrans" cxnId="{E353530B-5272-4AD9-8982-BAC05665A9AF}">
      <dgm:prSet/>
      <dgm:spPr/>
      <dgm:t>
        <a:bodyPr/>
        <a:lstStyle/>
        <a:p>
          <a:endParaRPr lang="pl-PL"/>
        </a:p>
      </dgm:t>
    </dgm:pt>
    <dgm:pt modelId="{87D62463-FFFE-47D1-B74D-E329323E05E0}">
      <dgm:prSet phldrT="[Tekst]" phldr="0" custT="1"/>
      <dgm:spPr>
        <a:solidFill>
          <a:srgbClr val="009A46"/>
        </a:solidFill>
      </dgm:spPr>
      <dgm:t>
        <a:bodyPr/>
        <a:lstStyle/>
        <a:p>
          <a:r>
            <a:rPr lang="pl-PL" sz="2000" b="0" dirty="0">
              <a:solidFill>
                <a:schemeClr val="bg1"/>
              </a:solidFill>
            </a:rPr>
            <a:t>Podejście oparte na zasobach i </a:t>
          </a:r>
          <a:r>
            <a:rPr lang="pl-PL" sz="2000" b="0" dirty="0" err="1">
              <a:solidFill>
                <a:schemeClr val="bg1"/>
              </a:solidFill>
            </a:rPr>
            <a:t>empowerment</a:t>
          </a:r>
          <a:r>
            <a:rPr lang="pl-PL" sz="2000" b="0" dirty="0">
              <a:solidFill>
                <a:schemeClr val="bg1"/>
              </a:solidFill>
            </a:rPr>
            <a:t> </a:t>
          </a:r>
        </a:p>
      </dgm:t>
    </dgm:pt>
    <dgm:pt modelId="{02E2B49B-75FD-47B5-98A2-0F32CA9DC3B5}" type="parTrans" cxnId="{5CA42A77-28F1-4137-898F-01BD2C656959}">
      <dgm:prSet/>
      <dgm:spPr/>
      <dgm:t>
        <a:bodyPr/>
        <a:lstStyle/>
        <a:p>
          <a:endParaRPr lang="pl-PL"/>
        </a:p>
      </dgm:t>
    </dgm:pt>
    <dgm:pt modelId="{5EA27D1F-6C71-4CC3-B20C-0BF47DBE19AA}" type="sibTrans" cxnId="{5CA42A77-28F1-4137-898F-01BD2C656959}">
      <dgm:prSet/>
      <dgm:spPr/>
      <dgm:t>
        <a:bodyPr/>
        <a:lstStyle/>
        <a:p>
          <a:endParaRPr lang="pl-PL"/>
        </a:p>
      </dgm:t>
    </dgm:pt>
    <dgm:pt modelId="{7278F1E7-B078-4B93-AD8A-E03CC6167DF0}" type="pres">
      <dgm:prSet presAssocID="{EA48DA6B-60B1-4E81-871D-E27F627FC11F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19ACF11-C38E-4A96-8EFD-667E6DF6B3DE}" type="pres">
      <dgm:prSet presAssocID="{AF86FEC5-2BB1-47B6-A075-82FB34519831}" presName="centerShape" presStyleLbl="node0" presStyleIdx="0" presStyleCnt="1"/>
      <dgm:spPr/>
    </dgm:pt>
    <dgm:pt modelId="{8EA09047-74D4-42D8-BFC1-745D7BEC8BE9}" type="pres">
      <dgm:prSet presAssocID="{C5418617-1408-429D-B558-0A9174849546}" presName="parTrans" presStyleLbl="sibTrans2D1" presStyleIdx="0" presStyleCnt="8" custAng="10800000"/>
      <dgm:spPr/>
    </dgm:pt>
    <dgm:pt modelId="{2E2DEF4A-94B5-455F-A9A5-5EA7DF294EF9}" type="pres">
      <dgm:prSet presAssocID="{C5418617-1408-429D-B558-0A9174849546}" presName="connectorText" presStyleLbl="sibTrans2D1" presStyleIdx="0" presStyleCnt="8"/>
      <dgm:spPr/>
    </dgm:pt>
    <dgm:pt modelId="{E9F25C1D-C935-4BB1-9E7E-27E317643C61}" type="pres">
      <dgm:prSet presAssocID="{1375A830-D72B-4905-97E6-7F6562B850A3}" presName="node" presStyleLbl="node1" presStyleIdx="0" presStyleCnt="8" custScaleX="117946" custScaleY="117946">
        <dgm:presLayoutVars>
          <dgm:bulletEnabled val="1"/>
        </dgm:presLayoutVars>
      </dgm:prSet>
      <dgm:spPr/>
    </dgm:pt>
    <dgm:pt modelId="{D94BB542-2B3D-421A-877E-A1CB8A2C0030}" type="pres">
      <dgm:prSet presAssocID="{CAD3129D-1C89-4BFA-9942-3BF6E008594D}" presName="parTrans" presStyleLbl="sibTrans2D1" presStyleIdx="1" presStyleCnt="8" custAng="10800000"/>
      <dgm:spPr/>
    </dgm:pt>
    <dgm:pt modelId="{F010E5A4-1C54-4668-81BC-1D35A7C1BD92}" type="pres">
      <dgm:prSet presAssocID="{CAD3129D-1C89-4BFA-9942-3BF6E008594D}" presName="connectorText" presStyleLbl="sibTrans2D1" presStyleIdx="1" presStyleCnt="8"/>
      <dgm:spPr/>
    </dgm:pt>
    <dgm:pt modelId="{BF269C56-A409-445F-816B-72CD5F9A9875}" type="pres">
      <dgm:prSet presAssocID="{2F32B767-B530-4B8E-A1D4-9BA92AA37E73}" presName="node" presStyleLbl="node1" presStyleIdx="1" presStyleCnt="8" custScaleX="117946" custScaleY="117946">
        <dgm:presLayoutVars>
          <dgm:bulletEnabled val="1"/>
        </dgm:presLayoutVars>
      </dgm:prSet>
      <dgm:spPr/>
    </dgm:pt>
    <dgm:pt modelId="{2CBCEBA3-12AD-4A48-88EC-6C9142183990}" type="pres">
      <dgm:prSet presAssocID="{701F1B7A-26AB-4B1E-A75D-79DFA555ECBB}" presName="parTrans" presStyleLbl="sibTrans2D1" presStyleIdx="2" presStyleCnt="8" custAng="10800000"/>
      <dgm:spPr/>
    </dgm:pt>
    <dgm:pt modelId="{95F245C9-0989-438E-9F24-F5396C13D0DD}" type="pres">
      <dgm:prSet presAssocID="{701F1B7A-26AB-4B1E-A75D-79DFA555ECBB}" presName="connectorText" presStyleLbl="sibTrans2D1" presStyleIdx="2" presStyleCnt="8"/>
      <dgm:spPr/>
    </dgm:pt>
    <dgm:pt modelId="{D062717D-84DF-4FEA-91C6-7C43E85FFB66}" type="pres">
      <dgm:prSet presAssocID="{C9E83413-12A9-4A31-AEDB-0107DE4CE789}" presName="node" presStyleLbl="node1" presStyleIdx="2" presStyleCnt="8" custScaleX="117946" custScaleY="117946">
        <dgm:presLayoutVars>
          <dgm:bulletEnabled val="1"/>
        </dgm:presLayoutVars>
      </dgm:prSet>
      <dgm:spPr/>
    </dgm:pt>
    <dgm:pt modelId="{6ED1228C-D32B-47EA-9719-D89131F21540}" type="pres">
      <dgm:prSet presAssocID="{EC70E699-C941-45FB-BE11-F348FCB17BC4}" presName="parTrans" presStyleLbl="sibTrans2D1" presStyleIdx="3" presStyleCnt="8" custAng="10800000"/>
      <dgm:spPr/>
    </dgm:pt>
    <dgm:pt modelId="{714459C2-AA35-4525-8BD9-DAF9281E6A63}" type="pres">
      <dgm:prSet presAssocID="{EC70E699-C941-45FB-BE11-F348FCB17BC4}" presName="connectorText" presStyleLbl="sibTrans2D1" presStyleIdx="3" presStyleCnt="8"/>
      <dgm:spPr/>
    </dgm:pt>
    <dgm:pt modelId="{B9D5FC70-E712-49AA-BE14-D11C42362840}" type="pres">
      <dgm:prSet presAssocID="{933B38E8-4792-4A26-8A22-D2BFAFA7302A}" presName="node" presStyleLbl="node1" presStyleIdx="3" presStyleCnt="8" custScaleX="117946" custScaleY="117946">
        <dgm:presLayoutVars>
          <dgm:bulletEnabled val="1"/>
        </dgm:presLayoutVars>
      </dgm:prSet>
      <dgm:spPr/>
    </dgm:pt>
    <dgm:pt modelId="{26CD89AB-3D88-47D4-B7C2-0894A94C3FAC}" type="pres">
      <dgm:prSet presAssocID="{FAEC4CD9-DE06-4A2E-8A60-0239F6982820}" presName="parTrans" presStyleLbl="sibTrans2D1" presStyleIdx="4" presStyleCnt="8" custAng="10800000"/>
      <dgm:spPr/>
    </dgm:pt>
    <dgm:pt modelId="{E1BA9B1E-DEA8-4E3D-8A95-23F171C1F0B6}" type="pres">
      <dgm:prSet presAssocID="{FAEC4CD9-DE06-4A2E-8A60-0239F6982820}" presName="connectorText" presStyleLbl="sibTrans2D1" presStyleIdx="4" presStyleCnt="8"/>
      <dgm:spPr/>
    </dgm:pt>
    <dgm:pt modelId="{BD134FD9-DF1B-4983-A929-BD8EE7ABA30D}" type="pres">
      <dgm:prSet presAssocID="{6904FF18-BF3F-4D22-A509-BD0503CF3938}" presName="node" presStyleLbl="node1" presStyleIdx="4" presStyleCnt="8" custScaleX="117946" custScaleY="117946">
        <dgm:presLayoutVars>
          <dgm:bulletEnabled val="1"/>
        </dgm:presLayoutVars>
      </dgm:prSet>
      <dgm:spPr/>
    </dgm:pt>
    <dgm:pt modelId="{752465EA-F3BF-4C57-8148-CA7F376A3D2F}" type="pres">
      <dgm:prSet presAssocID="{165F5F23-E227-40E9-8FD7-013B0885D423}" presName="parTrans" presStyleLbl="sibTrans2D1" presStyleIdx="5" presStyleCnt="8" custAng="10800000"/>
      <dgm:spPr/>
    </dgm:pt>
    <dgm:pt modelId="{829D132C-4CB5-4A43-8506-A8140CF0A7BD}" type="pres">
      <dgm:prSet presAssocID="{165F5F23-E227-40E9-8FD7-013B0885D423}" presName="connectorText" presStyleLbl="sibTrans2D1" presStyleIdx="5" presStyleCnt="8"/>
      <dgm:spPr/>
    </dgm:pt>
    <dgm:pt modelId="{F53DCFA8-27CE-40BC-AE41-34532D91CE6D}" type="pres">
      <dgm:prSet presAssocID="{E6D9FE97-8B3A-49F1-93AC-1DFC10B6FDD8}" presName="node" presStyleLbl="node1" presStyleIdx="5" presStyleCnt="8" custScaleX="117946" custScaleY="117946">
        <dgm:presLayoutVars>
          <dgm:bulletEnabled val="1"/>
        </dgm:presLayoutVars>
      </dgm:prSet>
      <dgm:spPr/>
    </dgm:pt>
    <dgm:pt modelId="{2FCEF2DA-CB71-415A-9E7D-0AEEE6E280BB}" type="pres">
      <dgm:prSet presAssocID="{02E2B49B-75FD-47B5-98A2-0F32CA9DC3B5}" presName="parTrans" presStyleLbl="sibTrans2D1" presStyleIdx="6" presStyleCnt="8" custAng="10800000"/>
      <dgm:spPr/>
    </dgm:pt>
    <dgm:pt modelId="{F7158E47-D6BB-4EB4-8A27-458E72EFBA36}" type="pres">
      <dgm:prSet presAssocID="{02E2B49B-75FD-47B5-98A2-0F32CA9DC3B5}" presName="connectorText" presStyleLbl="sibTrans2D1" presStyleIdx="6" presStyleCnt="8"/>
      <dgm:spPr/>
    </dgm:pt>
    <dgm:pt modelId="{02263D18-F6A8-4DB5-A8DA-9C3FEE112618}" type="pres">
      <dgm:prSet presAssocID="{87D62463-FFFE-47D1-B74D-E329323E05E0}" presName="node" presStyleLbl="node1" presStyleIdx="6" presStyleCnt="8" custScaleX="117946" custScaleY="117946">
        <dgm:presLayoutVars>
          <dgm:bulletEnabled val="1"/>
        </dgm:presLayoutVars>
      </dgm:prSet>
      <dgm:spPr/>
    </dgm:pt>
    <dgm:pt modelId="{6A7FA825-2403-4E6C-A33E-B23B2248B396}" type="pres">
      <dgm:prSet presAssocID="{7C8CB3AC-8849-4464-BBB3-5A1C85D07B75}" presName="parTrans" presStyleLbl="sibTrans2D1" presStyleIdx="7" presStyleCnt="8" custAng="10800000"/>
      <dgm:spPr/>
    </dgm:pt>
    <dgm:pt modelId="{97FD1835-9D7F-4815-968C-86B4D958C1E0}" type="pres">
      <dgm:prSet presAssocID="{7C8CB3AC-8849-4464-BBB3-5A1C85D07B75}" presName="connectorText" presStyleLbl="sibTrans2D1" presStyleIdx="7" presStyleCnt="8"/>
      <dgm:spPr/>
    </dgm:pt>
    <dgm:pt modelId="{5CD58B09-E4E6-4BA6-A02C-3FD908BA4B2E}" type="pres">
      <dgm:prSet presAssocID="{90CA5CE5-1EAA-4751-835A-E629A5635AEA}" presName="node" presStyleLbl="node1" presStyleIdx="7" presStyleCnt="8" custScaleX="117946" custScaleY="117946">
        <dgm:presLayoutVars>
          <dgm:bulletEnabled val="1"/>
        </dgm:presLayoutVars>
      </dgm:prSet>
      <dgm:spPr/>
    </dgm:pt>
  </dgm:ptLst>
  <dgm:cxnLst>
    <dgm:cxn modelId="{C0AFAA04-E5A9-4BA6-A797-004DD3B3D4C6}" type="presOf" srcId="{FAEC4CD9-DE06-4A2E-8A60-0239F6982820}" destId="{E1BA9B1E-DEA8-4E3D-8A95-23F171C1F0B6}" srcOrd="1" destOrd="0" presId="urn:microsoft.com/office/officeart/2005/8/layout/radial5"/>
    <dgm:cxn modelId="{A87D7707-7464-4D09-8EF3-E6447C9B7E80}" srcId="{AF86FEC5-2BB1-47B6-A075-82FB34519831}" destId="{C9E83413-12A9-4A31-AEDB-0107DE4CE789}" srcOrd="2" destOrd="0" parTransId="{701F1B7A-26AB-4B1E-A75D-79DFA555ECBB}" sibTransId="{6E2A1B70-9805-4887-B997-EBAA075641EC}"/>
    <dgm:cxn modelId="{D530320B-CF99-4C66-9444-2327F2718F4B}" type="presOf" srcId="{EC70E699-C941-45FB-BE11-F348FCB17BC4}" destId="{714459C2-AA35-4525-8BD9-DAF9281E6A63}" srcOrd="1" destOrd="0" presId="urn:microsoft.com/office/officeart/2005/8/layout/radial5"/>
    <dgm:cxn modelId="{E353530B-5272-4AD9-8982-BAC05665A9AF}" srcId="{AF86FEC5-2BB1-47B6-A075-82FB34519831}" destId="{E6D9FE97-8B3A-49F1-93AC-1DFC10B6FDD8}" srcOrd="5" destOrd="0" parTransId="{165F5F23-E227-40E9-8FD7-013B0885D423}" sibTransId="{81B8F8FA-22C7-4079-A299-3E154D3C2CC8}"/>
    <dgm:cxn modelId="{4B824E2A-FBD9-49AD-9ECB-3FCDB49CD145}" type="presOf" srcId="{1375A830-D72B-4905-97E6-7F6562B850A3}" destId="{E9F25C1D-C935-4BB1-9E7E-27E317643C61}" srcOrd="0" destOrd="0" presId="urn:microsoft.com/office/officeart/2005/8/layout/radial5"/>
    <dgm:cxn modelId="{7B18262B-2850-44F9-867B-483178B28821}" type="presOf" srcId="{6904FF18-BF3F-4D22-A509-BD0503CF3938}" destId="{BD134FD9-DF1B-4983-A929-BD8EE7ABA30D}" srcOrd="0" destOrd="0" presId="urn:microsoft.com/office/officeart/2005/8/layout/radial5"/>
    <dgm:cxn modelId="{F5E9EA2B-B218-4942-B0C1-80C5E5C35D61}" type="presOf" srcId="{701F1B7A-26AB-4B1E-A75D-79DFA555ECBB}" destId="{2CBCEBA3-12AD-4A48-88EC-6C9142183990}" srcOrd="0" destOrd="0" presId="urn:microsoft.com/office/officeart/2005/8/layout/radial5"/>
    <dgm:cxn modelId="{58F19E2C-39B3-4340-ADC3-E85B60FB44D9}" srcId="{AF86FEC5-2BB1-47B6-A075-82FB34519831}" destId="{933B38E8-4792-4A26-8A22-D2BFAFA7302A}" srcOrd="3" destOrd="0" parTransId="{EC70E699-C941-45FB-BE11-F348FCB17BC4}" sibTransId="{0F0DB2CC-F31C-4AEE-B4C7-27514EC59D72}"/>
    <dgm:cxn modelId="{A347F02D-EE67-42AD-8B67-0432AE1B4275}" type="presOf" srcId="{CAD3129D-1C89-4BFA-9942-3BF6E008594D}" destId="{D94BB542-2B3D-421A-877E-A1CB8A2C0030}" srcOrd="0" destOrd="0" presId="urn:microsoft.com/office/officeart/2005/8/layout/radial5"/>
    <dgm:cxn modelId="{5FC3733B-48BC-4E1F-8B06-D177D827DFB0}" srcId="{AF86FEC5-2BB1-47B6-A075-82FB34519831}" destId="{6904FF18-BF3F-4D22-A509-BD0503CF3938}" srcOrd="4" destOrd="0" parTransId="{FAEC4CD9-DE06-4A2E-8A60-0239F6982820}" sibTransId="{8C084E6D-CA05-42B5-BFD8-52419BBE82B6}"/>
    <dgm:cxn modelId="{A964525D-2C3D-4F85-94CD-96784F7682BB}" type="presOf" srcId="{EC70E699-C941-45FB-BE11-F348FCB17BC4}" destId="{6ED1228C-D32B-47EA-9719-D89131F21540}" srcOrd="0" destOrd="0" presId="urn:microsoft.com/office/officeart/2005/8/layout/radial5"/>
    <dgm:cxn modelId="{B8C2F362-0064-49A2-AC78-7BB3F368DD2F}" type="presOf" srcId="{02E2B49B-75FD-47B5-98A2-0F32CA9DC3B5}" destId="{F7158E47-D6BB-4EB4-8A27-458E72EFBA36}" srcOrd="1" destOrd="0" presId="urn:microsoft.com/office/officeart/2005/8/layout/radial5"/>
    <dgm:cxn modelId="{54DEA267-2E54-4EC5-A645-FE3A32C3AC27}" type="presOf" srcId="{E6D9FE97-8B3A-49F1-93AC-1DFC10B6FDD8}" destId="{F53DCFA8-27CE-40BC-AE41-34532D91CE6D}" srcOrd="0" destOrd="0" presId="urn:microsoft.com/office/officeart/2005/8/layout/radial5"/>
    <dgm:cxn modelId="{55BEF069-3BDA-455E-9EAE-6C1A1BF0B5EF}" srcId="{AF86FEC5-2BB1-47B6-A075-82FB34519831}" destId="{1375A830-D72B-4905-97E6-7F6562B850A3}" srcOrd="0" destOrd="0" parTransId="{C5418617-1408-429D-B558-0A9174849546}" sibTransId="{8263C339-48B8-46C2-ABAA-5133A386BA51}"/>
    <dgm:cxn modelId="{E9537A6E-BFAE-42AD-9674-05CE65C327D0}" type="presOf" srcId="{165F5F23-E227-40E9-8FD7-013B0885D423}" destId="{829D132C-4CB5-4A43-8506-A8140CF0A7BD}" srcOrd="1" destOrd="0" presId="urn:microsoft.com/office/officeart/2005/8/layout/radial5"/>
    <dgm:cxn modelId="{141DA952-310B-4543-A3AB-98AB57E1CF9B}" type="presOf" srcId="{701F1B7A-26AB-4B1E-A75D-79DFA555ECBB}" destId="{95F245C9-0989-438E-9F24-F5396C13D0DD}" srcOrd="1" destOrd="0" presId="urn:microsoft.com/office/officeart/2005/8/layout/radial5"/>
    <dgm:cxn modelId="{5CA42A77-28F1-4137-898F-01BD2C656959}" srcId="{AF86FEC5-2BB1-47B6-A075-82FB34519831}" destId="{87D62463-FFFE-47D1-B74D-E329323E05E0}" srcOrd="6" destOrd="0" parTransId="{02E2B49B-75FD-47B5-98A2-0F32CA9DC3B5}" sibTransId="{5EA27D1F-6C71-4CC3-B20C-0BF47DBE19AA}"/>
    <dgm:cxn modelId="{EC998B7A-D2F6-43B1-9BAC-51058EF9DC7C}" type="presOf" srcId="{EA48DA6B-60B1-4E81-871D-E27F627FC11F}" destId="{7278F1E7-B078-4B93-AD8A-E03CC6167DF0}" srcOrd="0" destOrd="0" presId="urn:microsoft.com/office/officeart/2005/8/layout/radial5"/>
    <dgm:cxn modelId="{C9A3107D-F61C-4445-981E-6DF0090549D7}" srcId="{D80BDA4D-5545-46A3-8513-6781FCA8F676}" destId="{31A804C8-F4E0-43D3-BB10-E6488335FB4F}" srcOrd="1" destOrd="0" parTransId="{6BAB3694-82D5-4CCA-AC11-77B3491F91B5}" sibTransId="{908466C7-EE64-4F9F-AB2B-A27A958532C7}"/>
    <dgm:cxn modelId="{693B5288-FF5B-4672-9DF8-3C6041C4F694}" type="presOf" srcId="{933B38E8-4792-4A26-8A22-D2BFAFA7302A}" destId="{B9D5FC70-E712-49AA-BE14-D11C42362840}" srcOrd="0" destOrd="0" presId="urn:microsoft.com/office/officeart/2005/8/layout/radial5"/>
    <dgm:cxn modelId="{4C75A289-02B4-4F3F-871F-57D5477D5CC8}" type="presOf" srcId="{FAEC4CD9-DE06-4A2E-8A60-0239F6982820}" destId="{26CD89AB-3D88-47D4-B7C2-0894A94C3FAC}" srcOrd="0" destOrd="0" presId="urn:microsoft.com/office/officeart/2005/8/layout/radial5"/>
    <dgm:cxn modelId="{3C6DB091-70DA-4667-AB29-448B014E1C2D}" srcId="{EA48DA6B-60B1-4E81-871D-E27F627FC11F}" destId="{D80BDA4D-5545-46A3-8513-6781FCA8F676}" srcOrd="1" destOrd="0" parTransId="{C22E352A-6147-45B1-86E7-72A00392DF1A}" sibTransId="{CE690705-04A0-4A67-9909-748C66DBE7E6}"/>
    <dgm:cxn modelId="{017B729A-FB5C-4B1D-8480-0CB7BE5C4090}" type="presOf" srcId="{87D62463-FFFE-47D1-B74D-E329323E05E0}" destId="{02263D18-F6A8-4DB5-A8DA-9C3FEE112618}" srcOrd="0" destOrd="0" presId="urn:microsoft.com/office/officeart/2005/8/layout/radial5"/>
    <dgm:cxn modelId="{B51BDA9D-68F7-4524-B76F-DDB260189AB0}" type="presOf" srcId="{165F5F23-E227-40E9-8FD7-013B0885D423}" destId="{752465EA-F3BF-4C57-8148-CA7F376A3D2F}" srcOrd="0" destOrd="0" presId="urn:microsoft.com/office/officeart/2005/8/layout/radial5"/>
    <dgm:cxn modelId="{1CDF439E-7C98-4ADF-98F5-3211D38DED5B}" type="presOf" srcId="{7C8CB3AC-8849-4464-BBB3-5A1C85D07B75}" destId="{97FD1835-9D7F-4815-968C-86B4D958C1E0}" srcOrd="1" destOrd="0" presId="urn:microsoft.com/office/officeart/2005/8/layout/radial5"/>
    <dgm:cxn modelId="{10AEF7A5-9E98-4FAF-9B62-420627E1C5E7}" type="presOf" srcId="{C9E83413-12A9-4A31-AEDB-0107DE4CE789}" destId="{D062717D-84DF-4FEA-91C6-7C43E85FFB66}" srcOrd="0" destOrd="0" presId="urn:microsoft.com/office/officeart/2005/8/layout/radial5"/>
    <dgm:cxn modelId="{215948AA-428D-40D3-AF98-B1CE0A2DD47D}" srcId="{AF86FEC5-2BB1-47B6-A075-82FB34519831}" destId="{90CA5CE5-1EAA-4751-835A-E629A5635AEA}" srcOrd="7" destOrd="0" parTransId="{7C8CB3AC-8849-4464-BBB3-5A1C85D07B75}" sibTransId="{C5AB933A-ED34-48CB-8FFF-2637F65BD8B9}"/>
    <dgm:cxn modelId="{13A334AF-05B8-4940-8260-4270950F5A9A}" srcId="{EA48DA6B-60B1-4E81-871D-E27F627FC11F}" destId="{AF86FEC5-2BB1-47B6-A075-82FB34519831}" srcOrd="0" destOrd="0" parTransId="{E1E6166A-45C3-4648-A7A3-E921B6192262}" sibTransId="{E6735BA1-53DF-45C2-A7E5-FCDBB1E6030F}"/>
    <dgm:cxn modelId="{AD889FB1-25F2-4E04-9D0D-AACE64150F17}" type="presOf" srcId="{C5418617-1408-429D-B558-0A9174849546}" destId="{2E2DEF4A-94B5-455F-A9A5-5EA7DF294EF9}" srcOrd="1" destOrd="0" presId="urn:microsoft.com/office/officeart/2005/8/layout/radial5"/>
    <dgm:cxn modelId="{52FEBEBF-38EF-4E9D-BB6C-AC097FE8BB23}" srcId="{AF86FEC5-2BB1-47B6-A075-82FB34519831}" destId="{2F32B767-B530-4B8E-A1D4-9BA92AA37E73}" srcOrd="1" destOrd="0" parTransId="{CAD3129D-1C89-4BFA-9942-3BF6E008594D}" sibTransId="{7DF21EF1-46C6-4CC6-9A1F-A536A2AC3A45}"/>
    <dgm:cxn modelId="{77004FC9-7328-47EB-B7E6-0CB1538E2319}" type="presOf" srcId="{90CA5CE5-1EAA-4751-835A-E629A5635AEA}" destId="{5CD58B09-E4E6-4BA6-A02C-3FD908BA4B2E}" srcOrd="0" destOrd="0" presId="urn:microsoft.com/office/officeart/2005/8/layout/radial5"/>
    <dgm:cxn modelId="{886472D0-9709-4438-983C-301DCA28162D}" type="presOf" srcId="{2F32B767-B530-4B8E-A1D4-9BA92AA37E73}" destId="{BF269C56-A409-445F-816B-72CD5F9A9875}" srcOrd="0" destOrd="0" presId="urn:microsoft.com/office/officeart/2005/8/layout/radial5"/>
    <dgm:cxn modelId="{8374ACD1-E321-4AED-A5F6-6E92E69540C3}" srcId="{D80BDA4D-5545-46A3-8513-6781FCA8F676}" destId="{F771F5DA-DB4E-4779-8FDF-D242EEDAC8C3}" srcOrd="0" destOrd="0" parTransId="{4BEB1858-C71F-4E13-9982-C5A86156BD12}" sibTransId="{76466C4F-2BB3-49DE-A8E3-B4D192B72938}"/>
    <dgm:cxn modelId="{A28541D2-1701-4A1D-A4E5-2237623B3B50}" type="presOf" srcId="{7C8CB3AC-8849-4464-BBB3-5A1C85D07B75}" destId="{6A7FA825-2403-4E6C-A33E-B23B2248B396}" srcOrd="0" destOrd="0" presId="urn:microsoft.com/office/officeart/2005/8/layout/radial5"/>
    <dgm:cxn modelId="{516E99E2-80B9-48FF-842E-26988596A5CC}" type="presOf" srcId="{CAD3129D-1C89-4BFA-9942-3BF6E008594D}" destId="{F010E5A4-1C54-4668-81BC-1D35A7C1BD92}" srcOrd="1" destOrd="0" presId="urn:microsoft.com/office/officeart/2005/8/layout/radial5"/>
    <dgm:cxn modelId="{BC8667EF-4BC5-4F4D-82D4-CD3248EDB311}" type="presOf" srcId="{C5418617-1408-429D-B558-0A9174849546}" destId="{8EA09047-74D4-42D8-BFC1-745D7BEC8BE9}" srcOrd="0" destOrd="0" presId="urn:microsoft.com/office/officeart/2005/8/layout/radial5"/>
    <dgm:cxn modelId="{B3DACFF3-C0CF-45AF-B9E2-6ACD70F2440E}" type="presOf" srcId="{AF86FEC5-2BB1-47B6-A075-82FB34519831}" destId="{F19ACF11-C38E-4A96-8EFD-667E6DF6B3DE}" srcOrd="0" destOrd="0" presId="urn:microsoft.com/office/officeart/2005/8/layout/radial5"/>
    <dgm:cxn modelId="{271DEFFF-9118-4943-B215-5A447F3EB2DF}" type="presOf" srcId="{02E2B49B-75FD-47B5-98A2-0F32CA9DC3B5}" destId="{2FCEF2DA-CB71-415A-9E7D-0AEEE6E280BB}" srcOrd="0" destOrd="0" presId="urn:microsoft.com/office/officeart/2005/8/layout/radial5"/>
    <dgm:cxn modelId="{C3DA2903-207F-44A2-8DDB-6CB76631822A}" type="presParOf" srcId="{7278F1E7-B078-4B93-AD8A-E03CC6167DF0}" destId="{F19ACF11-C38E-4A96-8EFD-667E6DF6B3DE}" srcOrd="0" destOrd="0" presId="urn:microsoft.com/office/officeart/2005/8/layout/radial5"/>
    <dgm:cxn modelId="{B604D597-C989-4BA8-939D-4E85E6AC5A46}" type="presParOf" srcId="{7278F1E7-B078-4B93-AD8A-E03CC6167DF0}" destId="{8EA09047-74D4-42D8-BFC1-745D7BEC8BE9}" srcOrd="1" destOrd="0" presId="urn:microsoft.com/office/officeart/2005/8/layout/radial5"/>
    <dgm:cxn modelId="{62059F81-5825-44E1-A98A-10A4E9FE35E8}" type="presParOf" srcId="{8EA09047-74D4-42D8-BFC1-745D7BEC8BE9}" destId="{2E2DEF4A-94B5-455F-A9A5-5EA7DF294EF9}" srcOrd="0" destOrd="0" presId="urn:microsoft.com/office/officeart/2005/8/layout/radial5"/>
    <dgm:cxn modelId="{F92FEEEB-2F4D-4967-9809-A7A3F54FF288}" type="presParOf" srcId="{7278F1E7-B078-4B93-AD8A-E03CC6167DF0}" destId="{E9F25C1D-C935-4BB1-9E7E-27E317643C61}" srcOrd="2" destOrd="0" presId="urn:microsoft.com/office/officeart/2005/8/layout/radial5"/>
    <dgm:cxn modelId="{2725A5CC-E3FC-4C14-B4CD-733A90A4AD9C}" type="presParOf" srcId="{7278F1E7-B078-4B93-AD8A-E03CC6167DF0}" destId="{D94BB542-2B3D-421A-877E-A1CB8A2C0030}" srcOrd="3" destOrd="0" presId="urn:microsoft.com/office/officeart/2005/8/layout/radial5"/>
    <dgm:cxn modelId="{E225D4DE-9819-4CB8-A16C-CABA2238C01A}" type="presParOf" srcId="{D94BB542-2B3D-421A-877E-A1CB8A2C0030}" destId="{F010E5A4-1C54-4668-81BC-1D35A7C1BD92}" srcOrd="0" destOrd="0" presId="urn:microsoft.com/office/officeart/2005/8/layout/radial5"/>
    <dgm:cxn modelId="{DC959AD7-BF05-474C-BAFA-658C91412848}" type="presParOf" srcId="{7278F1E7-B078-4B93-AD8A-E03CC6167DF0}" destId="{BF269C56-A409-445F-816B-72CD5F9A9875}" srcOrd="4" destOrd="0" presId="urn:microsoft.com/office/officeart/2005/8/layout/radial5"/>
    <dgm:cxn modelId="{1CF8C244-9E73-49B5-91DC-488800BE8828}" type="presParOf" srcId="{7278F1E7-B078-4B93-AD8A-E03CC6167DF0}" destId="{2CBCEBA3-12AD-4A48-88EC-6C9142183990}" srcOrd="5" destOrd="0" presId="urn:microsoft.com/office/officeart/2005/8/layout/radial5"/>
    <dgm:cxn modelId="{B41C337A-61ED-40A9-B904-E87E39DAC27E}" type="presParOf" srcId="{2CBCEBA3-12AD-4A48-88EC-6C9142183990}" destId="{95F245C9-0989-438E-9F24-F5396C13D0DD}" srcOrd="0" destOrd="0" presId="urn:microsoft.com/office/officeart/2005/8/layout/radial5"/>
    <dgm:cxn modelId="{D6B20BC3-7CD5-4350-970E-1DDCCA973CBF}" type="presParOf" srcId="{7278F1E7-B078-4B93-AD8A-E03CC6167DF0}" destId="{D062717D-84DF-4FEA-91C6-7C43E85FFB66}" srcOrd="6" destOrd="0" presId="urn:microsoft.com/office/officeart/2005/8/layout/radial5"/>
    <dgm:cxn modelId="{290D7FE6-07C7-43FD-B3DE-73902D3A0914}" type="presParOf" srcId="{7278F1E7-B078-4B93-AD8A-E03CC6167DF0}" destId="{6ED1228C-D32B-47EA-9719-D89131F21540}" srcOrd="7" destOrd="0" presId="urn:microsoft.com/office/officeart/2005/8/layout/radial5"/>
    <dgm:cxn modelId="{2DF2AF05-8901-4248-B0DF-CB39CF462043}" type="presParOf" srcId="{6ED1228C-D32B-47EA-9719-D89131F21540}" destId="{714459C2-AA35-4525-8BD9-DAF9281E6A63}" srcOrd="0" destOrd="0" presId="urn:microsoft.com/office/officeart/2005/8/layout/radial5"/>
    <dgm:cxn modelId="{C8DF2602-1201-4FF6-98C7-20E950FF777C}" type="presParOf" srcId="{7278F1E7-B078-4B93-AD8A-E03CC6167DF0}" destId="{B9D5FC70-E712-49AA-BE14-D11C42362840}" srcOrd="8" destOrd="0" presId="urn:microsoft.com/office/officeart/2005/8/layout/radial5"/>
    <dgm:cxn modelId="{55B455F9-E888-4117-BCD5-3DABBB35FECA}" type="presParOf" srcId="{7278F1E7-B078-4B93-AD8A-E03CC6167DF0}" destId="{26CD89AB-3D88-47D4-B7C2-0894A94C3FAC}" srcOrd="9" destOrd="0" presId="urn:microsoft.com/office/officeart/2005/8/layout/radial5"/>
    <dgm:cxn modelId="{443C84BB-6F7A-4E5F-ACFA-4E74D0EAEE57}" type="presParOf" srcId="{26CD89AB-3D88-47D4-B7C2-0894A94C3FAC}" destId="{E1BA9B1E-DEA8-4E3D-8A95-23F171C1F0B6}" srcOrd="0" destOrd="0" presId="urn:microsoft.com/office/officeart/2005/8/layout/radial5"/>
    <dgm:cxn modelId="{E2D0C049-417D-40D5-A3EC-CBD74B23FBAD}" type="presParOf" srcId="{7278F1E7-B078-4B93-AD8A-E03CC6167DF0}" destId="{BD134FD9-DF1B-4983-A929-BD8EE7ABA30D}" srcOrd="10" destOrd="0" presId="urn:microsoft.com/office/officeart/2005/8/layout/radial5"/>
    <dgm:cxn modelId="{51F01A5D-B35F-49B0-B89E-2C6C65533D09}" type="presParOf" srcId="{7278F1E7-B078-4B93-AD8A-E03CC6167DF0}" destId="{752465EA-F3BF-4C57-8148-CA7F376A3D2F}" srcOrd="11" destOrd="0" presId="urn:microsoft.com/office/officeart/2005/8/layout/radial5"/>
    <dgm:cxn modelId="{3755547F-FD80-4285-BD4B-FFE912340480}" type="presParOf" srcId="{752465EA-F3BF-4C57-8148-CA7F376A3D2F}" destId="{829D132C-4CB5-4A43-8506-A8140CF0A7BD}" srcOrd="0" destOrd="0" presId="urn:microsoft.com/office/officeart/2005/8/layout/radial5"/>
    <dgm:cxn modelId="{8325E733-911F-47DF-ABD6-C4D992BECCB5}" type="presParOf" srcId="{7278F1E7-B078-4B93-AD8A-E03CC6167DF0}" destId="{F53DCFA8-27CE-40BC-AE41-34532D91CE6D}" srcOrd="12" destOrd="0" presId="urn:microsoft.com/office/officeart/2005/8/layout/radial5"/>
    <dgm:cxn modelId="{30609837-F0BE-4006-ACB5-EE669F855BED}" type="presParOf" srcId="{7278F1E7-B078-4B93-AD8A-E03CC6167DF0}" destId="{2FCEF2DA-CB71-415A-9E7D-0AEEE6E280BB}" srcOrd="13" destOrd="0" presId="urn:microsoft.com/office/officeart/2005/8/layout/radial5"/>
    <dgm:cxn modelId="{D79B279E-B7B6-4784-85A2-0C7722CD7FFE}" type="presParOf" srcId="{2FCEF2DA-CB71-415A-9E7D-0AEEE6E280BB}" destId="{F7158E47-D6BB-4EB4-8A27-458E72EFBA36}" srcOrd="0" destOrd="0" presId="urn:microsoft.com/office/officeart/2005/8/layout/radial5"/>
    <dgm:cxn modelId="{EF9D33A9-2686-416C-A589-636190C8EAFF}" type="presParOf" srcId="{7278F1E7-B078-4B93-AD8A-E03CC6167DF0}" destId="{02263D18-F6A8-4DB5-A8DA-9C3FEE112618}" srcOrd="14" destOrd="0" presId="urn:microsoft.com/office/officeart/2005/8/layout/radial5"/>
    <dgm:cxn modelId="{7A75B5BE-937C-49A8-B053-124362FF9945}" type="presParOf" srcId="{7278F1E7-B078-4B93-AD8A-E03CC6167DF0}" destId="{6A7FA825-2403-4E6C-A33E-B23B2248B396}" srcOrd="15" destOrd="0" presId="urn:microsoft.com/office/officeart/2005/8/layout/radial5"/>
    <dgm:cxn modelId="{EEB26137-4CB5-41BC-A630-39994C1662A6}" type="presParOf" srcId="{6A7FA825-2403-4E6C-A33E-B23B2248B396}" destId="{97FD1835-9D7F-4815-968C-86B4D958C1E0}" srcOrd="0" destOrd="0" presId="urn:microsoft.com/office/officeart/2005/8/layout/radial5"/>
    <dgm:cxn modelId="{07902D4F-72D8-408E-AD26-E8701664D0D4}" type="presParOf" srcId="{7278F1E7-B078-4B93-AD8A-E03CC6167DF0}" destId="{5CD58B09-E4E6-4BA6-A02C-3FD908BA4B2E}" srcOrd="16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8A9B05-3124-4DFA-B1F2-9886353198CF}" type="doc">
      <dgm:prSet loTypeId="urn:microsoft.com/office/officeart/2005/8/layout/matrix2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B9EDDF19-8598-4E94-B624-8A084EBE2078}">
      <dgm:prSet phldrT="[Tekst]" phldr="0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pl-PL" sz="11500" b="1" dirty="0">
              <a:solidFill>
                <a:schemeClr val="tx1"/>
              </a:solidFill>
              <a:sym typeface="Webdings" panose="05030102010509060703" pitchFamily="18" charset="2"/>
            </a:rPr>
            <a:t></a:t>
          </a:r>
          <a:r>
            <a:rPr lang="pl-PL" sz="2800" b="1" dirty="0"/>
            <a:t>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pl-PL" sz="2800" b="1" dirty="0"/>
            <a:t>Kryzys</a:t>
          </a:r>
        </a:p>
      </dgm:t>
    </dgm:pt>
    <dgm:pt modelId="{F78BC658-B659-4667-965D-FC3E9B680CCF}" type="parTrans" cxnId="{8CDF5A64-4B58-485F-BB0F-166DC39F0F14}">
      <dgm:prSet/>
      <dgm:spPr/>
      <dgm:t>
        <a:bodyPr/>
        <a:lstStyle/>
        <a:p>
          <a:endParaRPr lang="pl-PL" sz="2800" b="1"/>
        </a:p>
      </dgm:t>
    </dgm:pt>
    <dgm:pt modelId="{E952AE6A-EFDD-4BB8-8C56-AE8CB5E767FD}" type="sibTrans" cxnId="{8CDF5A64-4B58-485F-BB0F-166DC39F0F14}">
      <dgm:prSet/>
      <dgm:spPr/>
      <dgm:t>
        <a:bodyPr/>
        <a:lstStyle/>
        <a:p>
          <a:endParaRPr lang="pl-PL" sz="2800" b="1"/>
        </a:p>
      </dgm:t>
    </dgm:pt>
    <dgm:pt modelId="{1AAE288D-27BB-4032-AB18-00E7823922E0}">
      <dgm:prSet phldrT="[Tekst]" phldr="0" custT="1"/>
      <dgm:spPr/>
      <dgm:t>
        <a:bodyPr/>
        <a:lstStyle/>
        <a:p>
          <a:endParaRPr lang="pl-PL" sz="2800" b="1" dirty="0"/>
        </a:p>
        <a:p>
          <a:endParaRPr lang="pl-PL" sz="2800" b="1" dirty="0"/>
        </a:p>
        <a:p>
          <a:endParaRPr lang="pl-PL" sz="2800" b="1" dirty="0"/>
        </a:p>
        <a:p>
          <a:r>
            <a:rPr lang="pl-PL" sz="2800" b="1" dirty="0"/>
            <a:t>Bezpieczeństwo</a:t>
          </a:r>
        </a:p>
      </dgm:t>
    </dgm:pt>
    <dgm:pt modelId="{B790462B-9043-4184-BD93-8AA67298A7A7}" type="parTrans" cxnId="{237C5EDD-D3D9-4F37-BBB0-99C5F443C031}">
      <dgm:prSet/>
      <dgm:spPr/>
      <dgm:t>
        <a:bodyPr/>
        <a:lstStyle/>
        <a:p>
          <a:endParaRPr lang="pl-PL" sz="2800" b="1"/>
        </a:p>
      </dgm:t>
    </dgm:pt>
    <dgm:pt modelId="{496F5AC9-68C4-4EF7-AD02-90E85858677B}" type="sibTrans" cxnId="{237C5EDD-D3D9-4F37-BBB0-99C5F443C031}">
      <dgm:prSet/>
      <dgm:spPr/>
      <dgm:t>
        <a:bodyPr/>
        <a:lstStyle/>
        <a:p>
          <a:endParaRPr lang="pl-PL" sz="2800" b="1"/>
        </a:p>
      </dgm:t>
    </dgm:pt>
    <dgm:pt modelId="{770E15F2-1125-47C8-8E2A-8958C81AA8A8}">
      <dgm:prSet phldrT="[Tekst]" phldr="0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endParaRPr lang="pl-PL" sz="11500" b="0" dirty="0">
            <a:sym typeface="Webdings" panose="05030102010509060703" pitchFamily="18" charset="2"/>
          </a:endParaRPr>
        </a:p>
        <a:p>
          <a:pPr>
            <a:lnSpc>
              <a:spcPct val="90000"/>
            </a:lnSpc>
            <a:spcAft>
              <a:spcPct val="35000"/>
            </a:spcAft>
          </a:pPr>
          <a:r>
            <a:rPr lang="pl-PL" sz="2800" b="1" dirty="0"/>
            <a:t>Sieć</a:t>
          </a:r>
        </a:p>
      </dgm:t>
    </dgm:pt>
    <dgm:pt modelId="{83C9F4EC-4D9A-4264-9496-2E735B0A1BBA}" type="parTrans" cxnId="{15DD479C-FF23-4DCD-9516-482F1A08FD8F}">
      <dgm:prSet/>
      <dgm:spPr/>
      <dgm:t>
        <a:bodyPr/>
        <a:lstStyle/>
        <a:p>
          <a:endParaRPr lang="pl-PL" sz="2800" b="1"/>
        </a:p>
      </dgm:t>
    </dgm:pt>
    <dgm:pt modelId="{35100DCD-F1EC-4B77-9480-48A33CE07876}" type="sibTrans" cxnId="{15DD479C-FF23-4DCD-9516-482F1A08FD8F}">
      <dgm:prSet/>
      <dgm:spPr/>
      <dgm:t>
        <a:bodyPr/>
        <a:lstStyle/>
        <a:p>
          <a:endParaRPr lang="pl-PL" sz="2800" b="1"/>
        </a:p>
      </dgm:t>
    </dgm:pt>
    <dgm:pt modelId="{824BCD1B-A661-4284-977D-316637C0FBCC}">
      <dgm:prSet phldrT="[Tekst]" phldr="0" custT="1"/>
      <dgm:spPr/>
      <dgm:t>
        <a:bodyPr/>
        <a:lstStyle/>
        <a:p>
          <a:endParaRPr lang="pl-PL" sz="2800" b="1" dirty="0"/>
        </a:p>
        <a:p>
          <a:endParaRPr lang="pl-PL" sz="2800" b="1" dirty="0"/>
        </a:p>
        <a:p>
          <a:endParaRPr lang="pl-PL" sz="2800" b="1" dirty="0"/>
        </a:p>
        <a:p>
          <a:r>
            <a:rPr lang="pl-PL" sz="2800" b="1" dirty="0"/>
            <a:t>Sprawczość</a:t>
          </a:r>
        </a:p>
      </dgm:t>
    </dgm:pt>
    <dgm:pt modelId="{D506C548-4C99-4373-8A11-AAED99CE9F55}" type="parTrans" cxnId="{CD332DA4-8AA6-4D33-8E82-BAC279CB47C1}">
      <dgm:prSet/>
      <dgm:spPr/>
      <dgm:t>
        <a:bodyPr/>
        <a:lstStyle/>
        <a:p>
          <a:endParaRPr lang="pl-PL" sz="2800" b="1"/>
        </a:p>
      </dgm:t>
    </dgm:pt>
    <dgm:pt modelId="{75E75853-F6AA-41E8-9805-2882E3CE3F98}" type="sibTrans" cxnId="{CD332DA4-8AA6-4D33-8E82-BAC279CB47C1}">
      <dgm:prSet/>
      <dgm:spPr/>
      <dgm:t>
        <a:bodyPr/>
        <a:lstStyle/>
        <a:p>
          <a:endParaRPr lang="pl-PL" sz="2800" b="1"/>
        </a:p>
      </dgm:t>
    </dgm:pt>
    <dgm:pt modelId="{82EBB611-40DB-4A5D-9460-238FFACEB0FD}" type="pres">
      <dgm:prSet presAssocID="{E08A9B05-3124-4DFA-B1F2-9886353198CF}" presName="matrix" presStyleCnt="0">
        <dgm:presLayoutVars>
          <dgm:chMax val="1"/>
          <dgm:dir/>
          <dgm:resizeHandles val="exact"/>
        </dgm:presLayoutVars>
      </dgm:prSet>
      <dgm:spPr/>
    </dgm:pt>
    <dgm:pt modelId="{ABFA617D-8324-4709-8F2D-327D38AA8D85}" type="pres">
      <dgm:prSet presAssocID="{E08A9B05-3124-4DFA-B1F2-9886353198CF}" presName="axisShape" presStyleLbl="bgShp" presStyleIdx="0" presStyleCnt="1"/>
      <dgm:spPr/>
    </dgm:pt>
    <dgm:pt modelId="{14697307-6B5C-4383-836F-32D092F4621C}" type="pres">
      <dgm:prSet presAssocID="{E08A9B05-3124-4DFA-B1F2-9886353198CF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31D6B3AB-5F0A-44CF-B6AB-A886C0151B7B}" type="pres">
      <dgm:prSet presAssocID="{E08A9B05-3124-4DFA-B1F2-9886353198CF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F6F6ADEC-F2AA-48B1-9F61-D694364327E0}" type="pres">
      <dgm:prSet presAssocID="{E08A9B05-3124-4DFA-B1F2-9886353198CF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D5815AA-4ECF-48F1-B24C-D49E9E8E22E6}" type="pres">
      <dgm:prSet presAssocID="{E08A9B05-3124-4DFA-B1F2-9886353198CF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8B3F21B-8D84-49E7-B9AD-5F7DCF899384}" type="presOf" srcId="{B9EDDF19-8598-4E94-B624-8A084EBE2078}" destId="{14697307-6B5C-4383-836F-32D092F4621C}" srcOrd="0" destOrd="0" presId="urn:microsoft.com/office/officeart/2005/8/layout/matrix2"/>
    <dgm:cxn modelId="{8CDF5A64-4B58-485F-BB0F-166DC39F0F14}" srcId="{E08A9B05-3124-4DFA-B1F2-9886353198CF}" destId="{B9EDDF19-8598-4E94-B624-8A084EBE2078}" srcOrd="0" destOrd="0" parTransId="{F78BC658-B659-4667-965D-FC3E9B680CCF}" sibTransId="{E952AE6A-EFDD-4BB8-8C56-AE8CB5E767FD}"/>
    <dgm:cxn modelId="{94427E84-B13B-4ABB-A33E-50B65D6FFFA6}" type="presOf" srcId="{824BCD1B-A661-4284-977D-316637C0FBCC}" destId="{3D5815AA-4ECF-48F1-B24C-D49E9E8E22E6}" srcOrd="0" destOrd="0" presId="urn:microsoft.com/office/officeart/2005/8/layout/matrix2"/>
    <dgm:cxn modelId="{15855689-D8FF-43CD-B7F4-94C4C9086216}" type="presOf" srcId="{770E15F2-1125-47C8-8E2A-8958C81AA8A8}" destId="{F6F6ADEC-F2AA-48B1-9F61-D694364327E0}" srcOrd="0" destOrd="0" presId="urn:microsoft.com/office/officeart/2005/8/layout/matrix2"/>
    <dgm:cxn modelId="{15DD479C-FF23-4DCD-9516-482F1A08FD8F}" srcId="{E08A9B05-3124-4DFA-B1F2-9886353198CF}" destId="{770E15F2-1125-47C8-8E2A-8958C81AA8A8}" srcOrd="2" destOrd="0" parTransId="{83C9F4EC-4D9A-4264-9496-2E735B0A1BBA}" sibTransId="{35100DCD-F1EC-4B77-9480-48A33CE07876}"/>
    <dgm:cxn modelId="{CD332DA4-8AA6-4D33-8E82-BAC279CB47C1}" srcId="{E08A9B05-3124-4DFA-B1F2-9886353198CF}" destId="{824BCD1B-A661-4284-977D-316637C0FBCC}" srcOrd="3" destOrd="0" parTransId="{D506C548-4C99-4373-8A11-AAED99CE9F55}" sibTransId="{75E75853-F6AA-41E8-9805-2882E3CE3F98}"/>
    <dgm:cxn modelId="{C82C7BBA-CE20-49A6-A108-941A72CA9012}" type="presOf" srcId="{1AAE288D-27BB-4032-AB18-00E7823922E0}" destId="{31D6B3AB-5F0A-44CF-B6AB-A886C0151B7B}" srcOrd="0" destOrd="0" presId="urn:microsoft.com/office/officeart/2005/8/layout/matrix2"/>
    <dgm:cxn modelId="{237C5EDD-D3D9-4F37-BBB0-99C5F443C031}" srcId="{E08A9B05-3124-4DFA-B1F2-9886353198CF}" destId="{1AAE288D-27BB-4032-AB18-00E7823922E0}" srcOrd="1" destOrd="0" parTransId="{B790462B-9043-4184-BD93-8AA67298A7A7}" sibTransId="{496F5AC9-68C4-4EF7-AD02-90E85858677B}"/>
    <dgm:cxn modelId="{2BE1C7DD-42BA-4FFF-BE78-A50D33AD812F}" type="presOf" srcId="{E08A9B05-3124-4DFA-B1F2-9886353198CF}" destId="{82EBB611-40DB-4A5D-9460-238FFACEB0FD}" srcOrd="0" destOrd="0" presId="urn:microsoft.com/office/officeart/2005/8/layout/matrix2"/>
    <dgm:cxn modelId="{53C0C48E-512E-4791-8246-8FE6FBD6280F}" type="presParOf" srcId="{82EBB611-40DB-4A5D-9460-238FFACEB0FD}" destId="{ABFA617D-8324-4709-8F2D-327D38AA8D85}" srcOrd="0" destOrd="0" presId="urn:microsoft.com/office/officeart/2005/8/layout/matrix2"/>
    <dgm:cxn modelId="{65FFAE13-AE88-4572-B3B5-B7B85E0E46D9}" type="presParOf" srcId="{82EBB611-40DB-4A5D-9460-238FFACEB0FD}" destId="{14697307-6B5C-4383-836F-32D092F4621C}" srcOrd="1" destOrd="0" presId="urn:microsoft.com/office/officeart/2005/8/layout/matrix2"/>
    <dgm:cxn modelId="{F4D693E3-02CC-4860-9951-ACDA4EC04B01}" type="presParOf" srcId="{82EBB611-40DB-4A5D-9460-238FFACEB0FD}" destId="{31D6B3AB-5F0A-44CF-B6AB-A886C0151B7B}" srcOrd="2" destOrd="0" presId="urn:microsoft.com/office/officeart/2005/8/layout/matrix2"/>
    <dgm:cxn modelId="{90BC7B85-45CC-4393-94DA-B613A4A5C94B}" type="presParOf" srcId="{82EBB611-40DB-4A5D-9460-238FFACEB0FD}" destId="{F6F6ADEC-F2AA-48B1-9F61-D694364327E0}" srcOrd="3" destOrd="0" presId="urn:microsoft.com/office/officeart/2005/8/layout/matrix2"/>
    <dgm:cxn modelId="{99E6024D-81AE-4961-8734-4354766AADF2}" type="presParOf" srcId="{82EBB611-40DB-4A5D-9460-238FFACEB0FD}" destId="{3D5815AA-4ECF-48F1-B24C-D49E9E8E22E6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9ACF11-C38E-4A96-8EFD-667E6DF6B3DE}">
      <dsp:nvSpPr>
        <dsp:cNvPr id="0" name=""/>
        <dsp:cNvSpPr/>
      </dsp:nvSpPr>
      <dsp:spPr>
        <a:xfrm>
          <a:off x="5683522" y="4159522"/>
          <a:ext cx="1967954" cy="1967954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100" kern="1200" dirty="0"/>
            <a:t>Rodzina w kryzysie</a:t>
          </a:r>
        </a:p>
      </dsp:txBody>
      <dsp:txXfrm>
        <a:off x="5971722" y="4447722"/>
        <a:ext cx="1391554" cy="1391554"/>
      </dsp:txXfrm>
    </dsp:sp>
    <dsp:sp modelId="{8EA09047-74D4-42D8-BFC1-745D7BEC8BE9}">
      <dsp:nvSpPr>
        <dsp:cNvPr id="0" name=""/>
        <dsp:cNvSpPr/>
      </dsp:nvSpPr>
      <dsp:spPr>
        <a:xfrm rot="5400000">
          <a:off x="6245426" y="2949390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>
        <a:off x="6372048" y="2997831"/>
        <a:ext cx="590903" cy="525188"/>
      </dsp:txXfrm>
    </dsp:sp>
    <dsp:sp modelId="{E9F25C1D-C935-4BB1-9E7E-27E317643C61}">
      <dsp:nvSpPr>
        <dsp:cNvPr id="0" name=""/>
        <dsp:cNvSpPr/>
      </dsp:nvSpPr>
      <dsp:spPr>
        <a:xfrm>
          <a:off x="5301090" y="-166027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Krótkoterminowa interwencja kryzysowa połączona z dalszą pracą środowiskową </a:t>
          </a:r>
        </a:p>
      </dsp:txBody>
      <dsp:txXfrm>
        <a:off x="5701302" y="234185"/>
        <a:ext cx="1932395" cy="1932395"/>
      </dsp:txXfrm>
    </dsp:sp>
    <dsp:sp modelId="{D94BB542-2B3D-421A-877E-A1CB8A2C0030}">
      <dsp:nvSpPr>
        <dsp:cNvPr id="0" name=""/>
        <dsp:cNvSpPr/>
      </dsp:nvSpPr>
      <dsp:spPr>
        <a:xfrm rot="8100000">
          <a:off x="7487425" y="3463843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>
        <a:off x="7703582" y="3549371"/>
        <a:ext cx="590903" cy="525188"/>
      </dsp:txXfrm>
    </dsp:sp>
    <dsp:sp modelId="{BF269C56-A409-445F-816B-72CD5F9A9875}">
      <dsp:nvSpPr>
        <dsp:cNvPr id="0" name=""/>
        <dsp:cNvSpPr/>
      </dsp:nvSpPr>
      <dsp:spPr>
        <a:xfrm>
          <a:off x="8089296" y="988884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Podejście skoncentrowane na rozwiązaniach</a:t>
          </a:r>
        </a:p>
      </dsp:txBody>
      <dsp:txXfrm>
        <a:off x="8489508" y="1389096"/>
        <a:ext cx="1932395" cy="1932395"/>
      </dsp:txXfrm>
    </dsp:sp>
    <dsp:sp modelId="{2CBCEBA3-12AD-4A48-88EC-6C9142183990}">
      <dsp:nvSpPr>
        <dsp:cNvPr id="0" name=""/>
        <dsp:cNvSpPr/>
      </dsp:nvSpPr>
      <dsp:spPr>
        <a:xfrm rot="10800000">
          <a:off x="8001878" y="4705842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>
        <a:off x="8255122" y="4880905"/>
        <a:ext cx="590903" cy="525188"/>
      </dsp:txXfrm>
    </dsp:sp>
    <dsp:sp modelId="{D062717D-84DF-4FEA-91C6-7C43E85FFB66}">
      <dsp:nvSpPr>
        <dsp:cNvPr id="0" name=""/>
        <dsp:cNvSpPr/>
      </dsp:nvSpPr>
      <dsp:spPr>
        <a:xfrm>
          <a:off x="9244208" y="3777090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Podejście trauma-</a:t>
          </a:r>
          <a:r>
            <a:rPr lang="pl-PL" sz="2000" b="0" kern="1200" dirty="0" err="1">
              <a:solidFill>
                <a:schemeClr val="bg1"/>
              </a:solidFill>
            </a:rPr>
            <a:t>informed</a:t>
          </a:r>
          <a:r>
            <a:rPr lang="pl-PL" sz="2000" b="0" kern="1200" dirty="0">
              <a:solidFill>
                <a:schemeClr val="bg1"/>
              </a:solidFill>
            </a:rPr>
            <a:t> (opieka skoncentrowana na traumie) </a:t>
          </a:r>
        </a:p>
      </dsp:txBody>
      <dsp:txXfrm>
        <a:off x="9644420" y="4177302"/>
        <a:ext cx="1932395" cy="1932395"/>
      </dsp:txXfrm>
    </dsp:sp>
    <dsp:sp modelId="{6ED1228C-D32B-47EA-9719-D89131F21540}">
      <dsp:nvSpPr>
        <dsp:cNvPr id="0" name=""/>
        <dsp:cNvSpPr/>
      </dsp:nvSpPr>
      <dsp:spPr>
        <a:xfrm rot="13500000">
          <a:off x="7487425" y="5947842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>
        <a:off x="7703582" y="6212440"/>
        <a:ext cx="590903" cy="525188"/>
      </dsp:txXfrm>
    </dsp:sp>
    <dsp:sp modelId="{B9D5FC70-E712-49AA-BE14-D11C42362840}">
      <dsp:nvSpPr>
        <dsp:cNvPr id="0" name=""/>
        <dsp:cNvSpPr/>
      </dsp:nvSpPr>
      <dsp:spPr>
        <a:xfrm>
          <a:off x="8089296" y="6565296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Case management (koordynacja pomocy) </a:t>
          </a:r>
        </a:p>
      </dsp:txBody>
      <dsp:txXfrm>
        <a:off x="8489508" y="6965508"/>
        <a:ext cx="1932395" cy="1932395"/>
      </dsp:txXfrm>
    </dsp:sp>
    <dsp:sp modelId="{26CD89AB-3D88-47D4-B7C2-0894A94C3FAC}">
      <dsp:nvSpPr>
        <dsp:cNvPr id="0" name=""/>
        <dsp:cNvSpPr/>
      </dsp:nvSpPr>
      <dsp:spPr>
        <a:xfrm rot="16200000">
          <a:off x="6245426" y="6462294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>
        <a:off x="6372048" y="6763979"/>
        <a:ext cx="590903" cy="525188"/>
      </dsp:txXfrm>
    </dsp:sp>
    <dsp:sp modelId="{BD134FD9-DF1B-4983-A929-BD8EE7ABA30D}">
      <dsp:nvSpPr>
        <dsp:cNvPr id="0" name=""/>
        <dsp:cNvSpPr/>
      </dsp:nvSpPr>
      <dsp:spPr>
        <a:xfrm>
          <a:off x="5301090" y="7720208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Sieciowanie</a:t>
          </a:r>
        </a:p>
      </dsp:txBody>
      <dsp:txXfrm>
        <a:off x="5701302" y="8120420"/>
        <a:ext cx="1932395" cy="1932395"/>
      </dsp:txXfrm>
    </dsp:sp>
    <dsp:sp modelId="{752465EA-F3BF-4C57-8148-CA7F376A3D2F}">
      <dsp:nvSpPr>
        <dsp:cNvPr id="0" name=""/>
        <dsp:cNvSpPr/>
      </dsp:nvSpPr>
      <dsp:spPr>
        <a:xfrm rot="18900000">
          <a:off x="5003426" y="5947842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 rot="10800000">
        <a:off x="5040513" y="6212440"/>
        <a:ext cx="590903" cy="525188"/>
      </dsp:txXfrm>
    </dsp:sp>
    <dsp:sp modelId="{F53DCFA8-27CE-40BC-AE41-34532D91CE6D}">
      <dsp:nvSpPr>
        <dsp:cNvPr id="0" name=""/>
        <dsp:cNvSpPr/>
      </dsp:nvSpPr>
      <dsp:spPr>
        <a:xfrm>
          <a:off x="2512884" y="6565296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Podejście systemowe</a:t>
          </a:r>
        </a:p>
      </dsp:txBody>
      <dsp:txXfrm>
        <a:off x="2913096" y="6965508"/>
        <a:ext cx="1932395" cy="1932395"/>
      </dsp:txXfrm>
    </dsp:sp>
    <dsp:sp modelId="{2FCEF2DA-CB71-415A-9E7D-0AEEE6E280BB}">
      <dsp:nvSpPr>
        <dsp:cNvPr id="0" name=""/>
        <dsp:cNvSpPr/>
      </dsp:nvSpPr>
      <dsp:spPr>
        <a:xfrm>
          <a:off x="4488973" y="4705842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 rot="10800000">
        <a:off x="4488973" y="4880905"/>
        <a:ext cx="590903" cy="525188"/>
      </dsp:txXfrm>
    </dsp:sp>
    <dsp:sp modelId="{02263D18-F6A8-4DB5-A8DA-9C3FEE112618}">
      <dsp:nvSpPr>
        <dsp:cNvPr id="0" name=""/>
        <dsp:cNvSpPr/>
      </dsp:nvSpPr>
      <dsp:spPr>
        <a:xfrm>
          <a:off x="1357972" y="3777090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>
              <a:solidFill>
                <a:schemeClr val="bg1"/>
              </a:solidFill>
            </a:rPr>
            <a:t>Podejście oparte na zasobach i </a:t>
          </a:r>
          <a:r>
            <a:rPr lang="pl-PL" sz="2000" b="0" kern="1200" dirty="0" err="1">
              <a:solidFill>
                <a:schemeClr val="bg1"/>
              </a:solidFill>
            </a:rPr>
            <a:t>empowerment</a:t>
          </a:r>
          <a:r>
            <a:rPr lang="pl-PL" sz="2000" b="0" kern="1200" dirty="0">
              <a:solidFill>
                <a:schemeClr val="bg1"/>
              </a:solidFill>
            </a:rPr>
            <a:t> </a:t>
          </a:r>
        </a:p>
      </dsp:txBody>
      <dsp:txXfrm>
        <a:off x="1758184" y="4177302"/>
        <a:ext cx="1932395" cy="1932395"/>
      </dsp:txXfrm>
    </dsp:sp>
    <dsp:sp modelId="{6A7FA825-2403-4E6C-A33E-B23B2248B396}">
      <dsp:nvSpPr>
        <dsp:cNvPr id="0" name=""/>
        <dsp:cNvSpPr/>
      </dsp:nvSpPr>
      <dsp:spPr>
        <a:xfrm rot="2700000">
          <a:off x="5003426" y="3463843"/>
          <a:ext cx="844147" cy="875314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500" kern="1200"/>
        </a:p>
      </dsp:txBody>
      <dsp:txXfrm rot="10800000">
        <a:off x="5040513" y="3549371"/>
        <a:ext cx="590903" cy="525188"/>
      </dsp:txXfrm>
    </dsp:sp>
    <dsp:sp modelId="{5CD58B09-E4E6-4BA6-A02C-3FD908BA4B2E}">
      <dsp:nvSpPr>
        <dsp:cNvPr id="0" name=""/>
        <dsp:cNvSpPr/>
      </dsp:nvSpPr>
      <dsp:spPr>
        <a:xfrm>
          <a:off x="2512884" y="988884"/>
          <a:ext cx="2732819" cy="2732819"/>
        </a:xfrm>
        <a:prstGeom prst="ellipse">
          <a:avLst/>
        </a:prstGeom>
        <a:solidFill>
          <a:srgbClr val="009A4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b="0" kern="1200" dirty="0" err="1">
              <a:solidFill>
                <a:schemeClr val="bg1"/>
              </a:solidFill>
            </a:rPr>
            <a:t>Outreach</a:t>
          </a:r>
          <a:r>
            <a:rPr lang="pl-PL" sz="2000" b="0" kern="1200" dirty="0">
              <a:solidFill>
                <a:schemeClr val="bg1"/>
              </a:solidFill>
            </a:rPr>
            <a:t> (</a:t>
          </a:r>
          <a:r>
            <a:rPr lang="pl-PL" sz="2000" b="0" kern="1200">
              <a:solidFill>
                <a:schemeClr val="bg1"/>
              </a:solidFill>
            </a:rPr>
            <a:t>praca wychodząca</a:t>
          </a:r>
          <a:endParaRPr lang="pl-PL" sz="2000" b="0" kern="1200" dirty="0">
            <a:solidFill>
              <a:schemeClr val="bg1"/>
            </a:solidFill>
          </a:endParaRPr>
        </a:p>
      </dsp:txBody>
      <dsp:txXfrm>
        <a:off x="2913096" y="1389096"/>
        <a:ext cx="1932395" cy="19323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A617D-8324-4709-8F2D-327D38AA8D85}">
      <dsp:nvSpPr>
        <dsp:cNvPr id="0" name=""/>
        <dsp:cNvSpPr/>
      </dsp:nvSpPr>
      <dsp:spPr>
        <a:xfrm>
          <a:off x="3570288" y="0"/>
          <a:ext cx="8480424" cy="8480424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697307-6B5C-4383-836F-32D092F4621C}">
      <dsp:nvSpPr>
        <dsp:cNvPr id="0" name=""/>
        <dsp:cNvSpPr/>
      </dsp:nvSpPr>
      <dsp:spPr>
        <a:xfrm>
          <a:off x="4121515" y="551227"/>
          <a:ext cx="3392169" cy="339216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0" tIns="438150" rIns="438150" bIns="438150" numCol="1" spcCol="1270" anchor="ctr" anchorCtr="0">
          <a:noAutofit/>
        </a:bodyPr>
        <a:lstStyle/>
        <a:p>
          <a:pPr marL="0" lvl="0" indent="0" algn="ctr" defTabSz="5111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pl-PL" sz="11500" b="1" kern="1200" dirty="0">
              <a:solidFill>
                <a:schemeClr val="tx1"/>
              </a:solidFill>
              <a:sym typeface="Webdings" panose="05030102010509060703" pitchFamily="18" charset="2"/>
            </a:rPr>
            <a:t></a:t>
          </a:r>
          <a:r>
            <a:rPr lang="pl-PL" sz="2800" b="1" kern="1200" dirty="0"/>
            <a:t> </a:t>
          </a:r>
        </a:p>
        <a:p>
          <a:pPr marL="0" lvl="0" indent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Kryzys</a:t>
          </a:r>
        </a:p>
      </dsp:txBody>
      <dsp:txXfrm>
        <a:off x="4287107" y="716819"/>
        <a:ext cx="3060985" cy="3060985"/>
      </dsp:txXfrm>
    </dsp:sp>
    <dsp:sp modelId="{31D6B3AB-5F0A-44CF-B6AB-A886C0151B7B}">
      <dsp:nvSpPr>
        <dsp:cNvPr id="0" name=""/>
        <dsp:cNvSpPr/>
      </dsp:nvSpPr>
      <dsp:spPr>
        <a:xfrm>
          <a:off x="8107314" y="551227"/>
          <a:ext cx="3392169" cy="339216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Bezpieczeństwo</a:t>
          </a:r>
        </a:p>
      </dsp:txBody>
      <dsp:txXfrm>
        <a:off x="8272906" y="716819"/>
        <a:ext cx="3060985" cy="3060985"/>
      </dsp:txXfrm>
    </dsp:sp>
    <dsp:sp modelId="{F6F6ADEC-F2AA-48B1-9F61-D694364327E0}">
      <dsp:nvSpPr>
        <dsp:cNvPr id="0" name=""/>
        <dsp:cNvSpPr/>
      </dsp:nvSpPr>
      <dsp:spPr>
        <a:xfrm>
          <a:off x="4121515" y="4537026"/>
          <a:ext cx="3392169" cy="339216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8150" tIns="438150" rIns="438150" bIns="438150" numCol="1" spcCol="1270" anchor="ctr" anchorCtr="0">
          <a:noAutofit/>
        </a:bodyPr>
        <a:lstStyle/>
        <a:p>
          <a:pPr marL="0" lvl="0" indent="0" algn="ctr" defTabSz="511175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pl-PL" sz="11500" b="0" kern="1200" dirty="0">
            <a:sym typeface="Webdings" panose="05030102010509060703" pitchFamily="18" charset="2"/>
          </a:endParaRPr>
        </a:p>
        <a:p>
          <a:pPr marL="0" lvl="0" indent="0" algn="ctr" defTabSz="5111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Sieć</a:t>
          </a:r>
        </a:p>
      </dsp:txBody>
      <dsp:txXfrm>
        <a:off x="4287107" y="4702618"/>
        <a:ext cx="3060985" cy="3060985"/>
      </dsp:txXfrm>
    </dsp:sp>
    <dsp:sp modelId="{3D5815AA-4ECF-48F1-B24C-D49E9E8E22E6}">
      <dsp:nvSpPr>
        <dsp:cNvPr id="0" name=""/>
        <dsp:cNvSpPr/>
      </dsp:nvSpPr>
      <dsp:spPr>
        <a:xfrm>
          <a:off x="8107314" y="4537026"/>
          <a:ext cx="3392169" cy="339216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2800" b="1" kern="1200" dirty="0"/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800" b="1" kern="1200" dirty="0"/>
            <a:t>Sprawczość</a:t>
          </a:r>
        </a:p>
      </dsp:txBody>
      <dsp:txXfrm>
        <a:off x="8272906" y="4702618"/>
        <a:ext cx="3060985" cy="30609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6D15D0-B12E-4B6A-9128-248F773FD040}" type="datetimeFigureOut">
              <a:rPr lang="pl-PL" smtClean="0"/>
              <a:t>21.09.2026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8C7F04-863C-44FE-88C2-2225157A5AB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82118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C7F04-863C-44FE-88C2-2225157A5AB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75227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8C7F04-863C-44FE-88C2-2225157A5AB4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12574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sv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7.svg"/><Relationship Id="rId4" Type="http://schemas.openxmlformats.org/officeDocument/2006/relationships/diagramLayout" Target="../diagrams/layout2.xml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19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18.svg"/><Relationship Id="rId5" Type="http://schemas.openxmlformats.org/officeDocument/2006/relationships/image" Target="../media/image3.svg"/><Relationship Id="rId10" Type="http://schemas.openxmlformats.org/officeDocument/2006/relationships/image" Target="../media/image8.pn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  <p:txBody>
          <a:bodyPr/>
          <a:lstStyle/>
          <a:p>
            <a:endParaRPr lang="pl-PL" dirty="0"/>
          </a:p>
        </p:txBody>
      </p:sp>
      <p:grpSp>
        <p:nvGrpSpPr>
          <p:cNvPr id="3" name="Group 3"/>
          <p:cNvGrpSpPr/>
          <p:nvPr/>
        </p:nvGrpSpPr>
        <p:grpSpPr>
          <a:xfrm>
            <a:off x="3846962" y="4131361"/>
            <a:ext cx="4996443" cy="4750680"/>
            <a:chOff x="0" y="0"/>
            <a:chExt cx="1293983" cy="12303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93983" cy="1230335"/>
            </a:xfrm>
            <a:custGeom>
              <a:avLst/>
              <a:gdLst/>
              <a:ahLst/>
              <a:cxnLst/>
              <a:rect l="l" t="t" r="r" b="b"/>
              <a:pathLst>
                <a:path w="1293983" h="1230335">
                  <a:moveTo>
                    <a:pt x="646992" y="0"/>
                  </a:moveTo>
                  <a:cubicBezTo>
                    <a:pt x="289668" y="0"/>
                    <a:pt x="0" y="275420"/>
                    <a:pt x="0" y="615167"/>
                  </a:cubicBezTo>
                  <a:cubicBezTo>
                    <a:pt x="0" y="954915"/>
                    <a:pt x="289668" y="1230335"/>
                    <a:pt x="646992" y="1230335"/>
                  </a:cubicBezTo>
                  <a:cubicBezTo>
                    <a:pt x="1004315" y="1230335"/>
                    <a:pt x="1293983" y="954915"/>
                    <a:pt x="1293983" y="615167"/>
                  </a:cubicBezTo>
                  <a:cubicBezTo>
                    <a:pt x="1293983" y="275420"/>
                    <a:pt x="1004315" y="0"/>
                    <a:pt x="646992" y="0"/>
                  </a:cubicBezTo>
                  <a:close/>
                </a:path>
              </a:pathLst>
            </a:custGeom>
            <a:solidFill>
              <a:srgbClr val="0063C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21311" y="77244"/>
              <a:ext cx="1051361" cy="1037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724007" y="5963633"/>
            <a:ext cx="7854157" cy="7627620"/>
            <a:chOff x="0" y="0"/>
            <a:chExt cx="1027471" cy="9978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7471" cy="997836"/>
            </a:xfrm>
            <a:custGeom>
              <a:avLst/>
              <a:gdLst/>
              <a:ahLst/>
              <a:cxnLst/>
              <a:rect l="l" t="t" r="r" b="b"/>
              <a:pathLst>
                <a:path w="1027471" h="997836">
                  <a:moveTo>
                    <a:pt x="513735" y="0"/>
                  </a:moveTo>
                  <a:cubicBezTo>
                    <a:pt x="230007" y="0"/>
                    <a:pt x="0" y="223373"/>
                    <a:pt x="0" y="498918"/>
                  </a:cubicBezTo>
                  <a:cubicBezTo>
                    <a:pt x="0" y="774463"/>
                    <a:pt x="230007" y="997836"/>
                    <a:pt x="513735" y="997836"/>
                  </a:cubicBezTo>
                  <a:cubicBezTo>
                    <a:pt x="797464" y="997836"/>
                    <a:pt x="1027471" y="774463"/>
                    <a:pt x="1027471" y="498918"/>
                  </a:cubicBezTo>
                  <a:cubicBezTo>
                    <a:pt x="1027471" y="223373"/>
                    <a:pt x="797464" y="0"/>
                    <a:pt x="513735" y="0"/>
                  </a:cubicBezTo>
                  <a:close/>
                </a:path>
              </a:pathLst>
            </a:custGeom>
            <a:solidFill>
              <a:srgbClr val="124A8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96325" y="55447"/>
              <a:ext cx="834820" cy="848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744293" y="-2576106"/>
            <a:ext cx="7203777" cy="5740737"/>
            <a:chOff x="0" y="0"/>
            <a:chExt cx="1019944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9944" cy="812800"/>
            </a:xfrm>
            <a:custGeom>
              <a:avLst/>
              <a:gdLst/>
              <a:ahLst/>
              <a:cxnLst/>
              <a:rect l="l" t="t" r="r" b="b"/>
              <a:pathLst>
                <a:path w="1019944" h="812800">
                  <a:moveTo>
                    <a:pt x="509972" y="0"/>
                  </a:moveTo>
                  <a:cubicBezTo>
                    <a:pt x="228322" y="0"/>
                    <a:pt x="0" y="181951"/>
                    <a:pt x="0" y="406400"/>
                  </a:cubicBezTo>
                  <a:cubicBezTo>
                    <a:pt x="0" y="630849"/>
                    <a:pt x="228322" y="812800"/>
                    <a:pt x="509972" y="812800"/>
                  </a:cubicBezTo>
                  <a:cubicBezTo>
                    <a:pt x="791622" y="812800"/>
                    <a:pt x="1019944" y="630849"/>
                    <a:pt x="1019944" y="406400"/>
                  </a:cubicBezTo>
                  <a:cubicBezTo>
                    <a:pt x="1019944" y="181951"/>
                    <a:pt x="791622" y="0"/>
                    <a:pt x="509972" y="0"/>
                  </a:cubicBezTo>
                  <a:close/>
                </a:path>
              </a:pathLst>
            </a:custGeom>
            <a:solidFill>
              <a:srgbClr val="124A8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95620" y="38100"/>
              <a:ext cx="828704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4893" y="1030836"/>
            <a:ext cx="8225327" cy="8225327"/>
          </a:xfrm>
          <a:custGeom>
            <a:avLst/>
            <a:gdLst/>
            <a:ahLst/>
            <a:cxnLst/>
            <a:rect l="l" t="t" r="r" b="b"/>
            <a:pathLst>
              <a:path w="8225327" h="8225327">
                <a:moveTo>
                  <a:pt x="0" y="0"/>
                </a:moveTo>
                <a:lnTo>
                  <a:pt x="8225327" y="0"/>
                </a:lnTo>
                <a:lnTo>
                  <a:pt x="8225327" y="8225328"/>
                </a:lnTo>
                <a:lnTo>
                  <a:pt x="0" y="8225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00000">
            <a:off x="-964351" y="3536512"/>
            <a:ext cx="6637719" cy="3318859"/>
          </a:xfrm>
          <a:custGeom>
            <a:avLst/>
            <a:gdLst/>
            <a:ahLst/>
            <a:cxnLst/>
            <a:rect l="l" t="t" r="r" b="b"/>
            <a:pathLst>
              <a:path w="6637719" h="3318859">
                <a:moveTo>
                  <a:pt x="0" y="0"/>
                </a:moveTo>
                <a:lnTo>
                  <a:pt x="6637718" y="0"/>
                </a:lnTo>
                <a:lnTo>
                  <a:pt x="6637718" y="3318859"/>
                </a:lnTo>
                <a:lnTo>
                  <a:pt x="0" y="33188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2426034" y="3459994"/>
            <a:ext cx="6651061" cy="3458552"/>
          </a:xfrm>
          <a:custGeom>
            <a:avLst/>
            <a:gdLst/>
            <a:ahLst/>
            <a:cxnLst/>
            <a:rect l="l" t="t" r="r" b="b"/>
            <a:pathLst>
              <a:path w="6651061" h="3458552">
                <a:moveTo>
                  <a:pt x="0" y="0"/>
                </a:moveTo>
                <a:lnTo>
                  <a:pt x="6651061" y="0"/>
                </a:lnTo>
                <a:lnTo>
                  <a:pt x="6651061" y="3458552"/>
                </a:lnTo>
                <a:lnTo>
                  <a:pt x="0" y="34585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801758" y="1686917"/>
            <a:ext cx="6404641" cy="6404641"/>
          </a:xfrm>
          <a:custGeom>
            <a:avLst/>
            <a:gdLst/>
            <a:ahLst/>
            <a:cxnLst/>
            <a:rect l="l" t="t" r="r" b="b"/>
            <a:pathLst>
              <a:path w="6404641" h="6404641">
                <a:moveTo>
                  <a:pt x="0" y="0"/>
                </a:moveTo>
                <a:lnTo>
                  <a:pt x="6404641" y="0"/>
                </a:lnTo>
                <a:lnTo>
                  <a:pt x="6404641" y="6404641"/>
                </a:lnTo>
                <a:lnTo>
                  <a:pt x="0" y="64046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32092" y="2296990"/>
            <a:ext cx="5616761" cy="2808381"/>
          </a:xfrm>
          <a:custGeom>
            <a:avLst/>
            <a:gdLst/>
            <a:ahLst/>
            <a:cxnLst/>
            <a:rect l="l" t="t" r="r" b="b"/>
            <a:pathLst>
              <a:path w="5616761" h="2808381">
                <a:moveTo>
                  <a:pt x="0" y="0"/>
                </a:moveTo>
                <a:lnTo>
                  <a:pt x="5616762" y="0"/>
                </a:lnTo>
                <a:lnTo>
                  <a:pt x="5616762" y="2808381"/>
                </a:lnTo>
                <a:lnTo>
                  <a:pt x="0" y="28083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0800000">
            <a:off x="2203071" y="6885441"/>
            <a:ext cx="3621733" cy="1512074"/>
          </a:xfrm>
          <a:custGeom>
            <a:avLst/>
            <a:gdLst/>
            <a:ahLst/>
            <a:cxnLst/>
            <a:rect l="l" t="t" r="r" b="b"/>
            <a:pathLst>
              <a:path w="3621733" h="1512074">
                <a:moveTo>
                  <a:pt x="0" y="0"/>
                </a:moveTo>
                <a:lnTo>
                  <a:pt x="3621733" y="0"/>
                </a:lnTo>
                <a:lnTo>
                  <a:pt x="3621733" y="1512074"/>
                </a:lnTo>
                <a:lnTo>
                  <a:pt x="0" y="1512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702010" y="2561143"/>
            <a:ext cx="4891093" cy="4891073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t="-284" b="-284"/>
              </a:stretch>
            </a:blipFill>
          </p:spPr>
        </p:sp>
      </p:grpSp>
      <p:grpSp>
        <p:nvGrpSpPr>
          <p:cNvPr id="23" name="Group 23"/>
          <p:cNvGrpSpPr/>
          <p:nvPr/>
        </p:nvGrpSpPr>
        <p:grpSpPr>
          <a:xfrm>
            <a:off x="-1026495" y="2561143"/>
            <a:ext cx="1721573" cy="1636893"/>
            <a:chOff x="0" y="0"/>
            <a:chExt cx="1293983" cy="123033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93983" cy="1230335"/>
            </a:xfrm>
            <a:custGeom>
              <a:avLst/>
              <a:gdLst/>
              <a:ahLst/>
              <a:cxnLst/>
              <a:rect l="l" t="t" r="r" b="b"/>
              <a:pathLst>
                <a:path w="1293983" h="1230335">
                  <a:moveTo>
                    <a:pt x="646992" y="0"/>
                  </a:moveTo>
                  <a:cubicBezTo>
                    <a:pt x="289668" y="0"/>
                    <a:pt x="0" y="275420"/>
                    <a:pt x="0" y="615167"/>
                  </a:cubicBezTo>
                  <a:cubicBezTo>
                    <a:pt x="0" y="954915"/>
                    <a:pt x="289668" y="1230335"/>
                    <a:pt x="646992" y="1230335"/>
                  </a:cubicBezTo>
                  <a:cubicBezTo>
                    <a:pt x="1004315" y="1230335"/>
                    <a:pt x="1293983" y="954915"/>
                    <a:pt x="1293983" y="615167"/>
                  </a:cubicBezTo>
                  <a:cubicBezTo>
                    <a:pt x="1293983" y="275420"/>
                    <a:pt x="1004315" y="0"/>
                    <a:pt x="646992" y="0"/>
                  </a:cubicBezTo>
                  <a:close/>
                </a:path>
              </a:pathLst>
            </a:custGeom>
            <a:solidFill>
              <a:srgbClr val="0063C8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121311" y="77244"/>
              <a:ext cx="1051361" cy="1037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452293" y="9468554"/>
            <a:ext cx="1721573" cy="1636893"/>
            <a:chOff x="0" y="0"/>
            <a:chExt cx="1293983" cy="1230335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93983" cy="1230335"/>
            </a:xfrm>
            <a:custGeom>
              <a:avLst/>
              <a:gdLst/>
              <a:ahLst/>
              <a:cxnLst/>
              <a:rect l="l" t="t" r="r" b="b"/>
              <a:pathLst>
                <a:path w="1293983" h="1230335">
                  <a:moveTo>
                    <a:pt x="646992" y="0"/>
                  </a:moveTo>
                  <a:cubicBezTo>
                    <a:pt x="289668" y="0"/>
                    <a:pt x="0" y="275420"/>
                    <a:pt x="0" y="615167"/>
                  </a:cubicBezTo>
                  <a:cubicBezTo>
                    <a:pt x="0" y="954915"/>
                    <a:pt x="289668" y="1230335"/>
                    <a:pt x="646992" y="1230335"/>
                  </a:cubicBezTo>
                  <a:cubicBezTo>
                    <a:pt x="1004315" y="1230335"/>
                    <a:pt x="1293983" y="954915"/>
                    <a:pt x="1293983" y="615167"/>
                  </a:cubicBezTo>
                  <a:cubicBezTo>
                    <a:pt x="1293983" y="275420"/>
                    <a:pt x="1004315" y="0"/>
                    <a:pt x="646992" y="0"/>
                  </a:cubicBezTo>
                  <a:close/>
                </a:path>
              </a:pathLst>
            </a:custGeom>
            <a:solidFill>
              <a:srgbClr val="0063C8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121311" y="77244"/>
              <a:ext cx="1051361" cy="1037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9" name="Freeform 29"/>
          <p:cNvSpPr/>
          <p:nvPr/>
        </p:nvSpPr>
        <p:spPr>
          <a:xfrm>
            <a:off x="14197130" y="-259803"/>
            <a:ext cx="4090870" cy="2556793"/>
          </a:xfrm>
          <a:custGeom>
            <a:avLst/>
            <a:gdLst/>
            <a:ahLst/>
            <a:cxnLst/>
            <a:rect l="l" t="t" r="r" b="b"/>
            <a:pathLst>
              <a:path w="4090870" h="2556793">
                <a:moveTo>
                  <a:pt x="0" y="0"/>
                </a:moveTo>
                <a:lnTo>
                  <a:pt x="4090870" y="0"/>
                </a:lnTo>
                <a:lnTo>
                  <a:pt x="4090870" y="2556793"/>
                </a:lnTo>
                <a:lnTo>
                  <a:pt x="0" y="25567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ADD66E4C-34BE-5BDA-007F-40149A55F00E}"/>
              </a:ext>
            </a:extLst>
          </p:cNvPr>
          <p:cNvSpPr/>
          <p:nvPr/>
        </p:nvSpPr>
        <p:spPr>
          <a:xfrm>
            <a:off x="10439400" y="6433143"/>
            <a:ext cx="8508786" cy="3729745"/>
          </a:xfrm>
          <a:prstGeom prst="roundRect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0" name="Freeform 30"/>
          <p:cNvSpPr/>
          <p:nvPr/>
        </p:nvSpPr>
        <p:spPr>
          <a:xfrm>
            <a:off x="10825876" y="7022924"/>
            <a:ext cx="711376" cy="711376"/>
          </a:xfrm>
          <a:custGeom>
            <a:avLst/>
            <a:gdLst/>
            <a:ahLst/>
            <a:cxnLst/>
            <a:rect l="l" t="t" r="r" b="b"/>
            <a:pathLst>
              <a:path w="711376" h="711376">
                <a:moveTo>
                  <a:pt x="0" y="0"/>
                </a:moveTo>
                <a:lnTo>
                  <a:pt x="711376" y="0"/>
                </a:lnTo>
                <a:lnTo>
                  <a:pt x="711376" y="711376"/>
                </a:lnTo>
                <a:lnTo>
                  <a:pt x="0" y="71137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0908205" y="7958556"/>
            <a:ext cx="546719" cy="546719"/>
          </a:xfrm>
          <a:custGeom>
            <a:avLst/>
            <a:gdLst/>
            <a:ahLst/>
            <a:cxnLst/>
            <a:rect l="l" t="t" r="r" b="b"/>
            <a:pathLst>
              <a:path w="546719" h="546719">
                <a:moveTo>
                  <a:pt x="0" y="0"/>
                </a:moveTo>
                <a:lnTo>
                  <a:pt x="546719" y="0"/>
                </a:lnTo>
                <a:lnTo>
                  <a:pt x="546719" y="546720"/>
                </a:lnTo>
                <a:lnTo>
                  <a:pt x="0" y="5467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0888308" y="8648700"/>
            <a:ext cx="586512" cy="586512"/>
          </a:xfrm>
          <a:custGeom>
            <a:avLst/>
            <a:gdLst/>
            <a:ahLst/>
            <a:cxnLst/>
            <a:rect l="l" t="t" r="r" b="b"/>
            <a:pathLst>
              <a:path w="586512" h="586512">
                <a:moveTo>
                  <a:pt x="0" y="0"/>
                </a:moveTo>
                <a:lnTo>
                  <a:pt x="586513" y="0"/>
                </a:lnTo>
                <a:lnTo>
                  <a:pt x="586513" y="586512"/>
                </a:lnTo>
                <a:lnTo>
                  <a:pt x="0" y="5865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0933645" y="9410700"/>
            <a:ext cx="521279" cy="521279"/>
          </a:xfrm>
          <a:custGeom>
            <a:avLst/>
            <a:gdLst/>
            <a:ahLst/>
            <a:cxnLst/>
            <a:rect l="l" t="t" r="r" b="b"/>
            <a:pathLst>
              <a:path w="521279" h="521279">
                <a:moveTo>
                  <a:pt x="0" y="0"/>
                </a:moveTo>
                <a:lnTo>
                  <a:pt x="521279" y="0"/>
                </a:lnTo>
                <a:lnTo>
                  <a:pt x="521279" y="521279"/>
                </a:lnTo>
                <a:lnTo>
                  <a:pt x="0" y="521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11861102" y="6870785"/>
            <a:ext cx="6790039" cy="29901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869"/>
              </a:lnSpc>
            </a:pPr>
            <a:r>
              <a:rPr lang="en-US" sz="2999" dirty="0" err="1">
                <a:solidFill>
                  <a:srgbClr val="FFFFFF"/>
                </a:solidFill>
                <a:latin typeface="+mj-lt"/>
              </a:rPr>
              <a:t>ul</a:t>
            </a:r>
            <a:r>
              <a:rPr lang="en-US" sz="2999" dirty="0">
                <a:solidFill>
                  <a:srgbClr val="FFFFFF"/>
                </a:solidFill>
                <a:latin typeface="+mj-lt"/>
              </a:rPr>
              <a:t>. 6-go </a:t>
            </a:r>
            <a:r>
              <a:rPr lang="en-US" sz="2999" dirty="0" err="1">
                <a:solidFill>
                  <a:srgbClr val="FFFFFF"/>
                </a:solidFill>
                <a:latin typeface="+mj-lt"/>
              </a:rPr>
              <a:t>Sierpnia</a:t>
            </a:r>
            <a:r>
              <a:rPr lang="en-US" sz="2999" dirty="0">
                <a:solidFill>
                  <a:srgbClr val="FFFFFF"/>
                </a:solidFill>
                <a:latin typeface="+mj-lt"/>
              </a:rPr>
              <a:t> 1/5</a:t>
            </a:r>
          </a:p>
          <a:p>
            <a:pPr algn="just">
              <a:lnSpc>
                <a:spcPts val="3869"/>
              </a:lnSpc>
              <a:spcAft>
                <a:spcPts val="1200"/>
              </a:spcAft>
            </a:pPr>
            <a:r>
              <a:rPr lang="en-US" sz="2999" dirty="0">
                <a:solidFill>
                  <a:srgbClr val="FFFFFF"/>
                </a:solidFill>
                <a:latin typeface="+mj-lt"/>
              </a:rPr>
              <a:t>02-843 Warszawa</a:t>
            </a:r>
            <a:endParaRPr lang="pl-PL" sz="2999" dirty="0">
              <a:solidFill>
                <a:srgbClr val="FFFFFF"/>
              </a:solidFill>
              <a:latin typeface="+mj-lt"/>
            </a:endParaRPr>
          </a:p>
          <a:p>
            <a:pPr algn="just">
              <a:lnSpc>
                <a:spcPts val="3869"/>
              </a:lnSpc>
            </a:pPr>
            <a:r>
              <a:rPr lang="pl-PL" sz="2999" dirty="0">
                <a:solidFill>
                  <a:srgbClr val="FFFFFF"/>
                </a:solidFill>
                <a:latin typeface="+mj-lt"/>
              </a:rPr>
              <a:t>505-317-424</a:t>
            </a:r>
            <a:endParaRPr lang="en-US" sz="2999" dirty="0">
              <a:solidFill>
                <a:srgbClr val="FFFFFF"/>
              </a:solidFill>
              <a:latin typeface="+mj-lt"/>
            </a:endParaRPr>
          </a:p>
          <a:p>
            <a:pPr algn="just">
              <a:lnSpc>
                <a:spcPts val="5549"/>
              </a:lnSpc>
            </a:pPr>
            <a:r>
              <a:rPr lang="en-US" sz="2999" dirty="0">
                <a:solidFill>
                  <a:srgbClr val="FFFFFF"/>
                </a:solidFill>
                <a:latin typeface="+mj-lt"/>
              </a:rPr>
              <a:t>sekretariat@woik.waw.pl</a:t>
            </a:r>
          </a:p>
          <a:p>
            <a:pPr algn="just">
              <a:lnSpc>
                <a:spcPts val="5549"/>
              </a:lnSpc>
            </a:pPr>
            <a:r>
              <a:rPr lang="en-US" sz="2999" dirty="0">
                <a:solidFill>
                  <a:srgbClr val="FFFFFF"/>
                </a:solidFill>
                <a:latin typeface="+mj-lt"/>
              </a:rPr>
              <a:t>www.woik.waw.pl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7580786" y="1877973"/>
            <a:ext cx="10412995" cy="26684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210"/>
              </a:lnSpc>
            </a:pPr>
            <a:r>
              <a:rPr lang="en-US" sz="2800" dirty="0">
                <a:solidFill>
                  <a:srgbClr val="124A87"/>
                </a:solidFill>
              </a:rPr>
              <a:t>WARSZAWSKI OŚRODEK INTERWENCJI KRYZYSOWEJ</a:t>
            </a:r>
            <a:endParaRPr lang="pl-PL" sz="2800" dirty="0">
              <a:solidFill>
                <a:srgbClr val="124A87"/>
              </a:solidFill>
            </a:endParaRPr>
          </a:p>
          <a:p>
            <a:pPr algn="ctr">
              <a:lnSpc>
                <a:spcPts val="7210"/>
              </a:lnSpc>
            </a:pPr>
            <a:r>
              <a:rPr lang="pl-PL" sz="3600" dirty="0">
                <a:solidFill>
                  <a:srgbClr val="124A87"/>
                </a:solidFill>
                <a:latin typeface="Poppins Ultra-Bold"/>
              </a:rPr>
              <a:t>Praca z rodziną w kryzysie. </a:t>
            </a:r>
          </a:p>
          <a:p>
            <a:pPr algn="r">
              <a:lnSpc>
                <a:spcPts val="7210"/>
              </a:lnSpc>
            </a:pPr>
            <a:r>
              <a:rPr lang="pl-PL" sz="3600" dirty="0">
                <a:solidFill>
                  <a:srgbClr val="124A87"/>
                </a:solidFill>
                <a:latin typeface="Poppins Ultra-Bold"/>
              </a:rPr>
              <a:t>Nowoczesne metody pracy środowiskowej.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59AD15E-25C6-907D-2EDC-DEAF1AD38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C526ADB-9FF1-02B6-85E2-416C4D4CA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88C00E5-43A1-87E7-B760-92BD3B1EED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66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409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F94FD9-8E8B-B636-D806-F51B29AA7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2585E0-5C43-4B25-0052-1667405F1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9241D87F-2D3A-034F-0ACC-B401F4E330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314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56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CB9215CF-30E9-576C-4D37-F9B67DA1C92C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 dirty="0"/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9523A254-D29D-42B6-35DD-EDC4B5D92D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5947050"/>
              </p:ext>
            </p:extLst>
          </p:nvPr>
        </p:nvGraphicFramePr>
        <p:xfrm>
          <a:off x="4876800" y="0"/>
          <a:ext cx="13335000" cy="1028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ytuł 1">
            <a:extLst>
              <a:ext uri="{FF2B5EF4-FFF2-40B4-BE49-F238E27FC236}">
                <a16:creationId xmlns:a16="http://schemas.microsoft.com/office/drawing/2014/main" id="{71D4C97F-9109-07F3-4D2C-54BCF150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pl-PL" dirty="0">
                <a:solidFill>
                  <a:schemeClr val="tx2"/>
                </a:solidFill>
                <a:latin typeface="Poppins Ultra-Bold" panose="020B0604020202020204" charset="-18"/>
                <a:cs typeface="Poppins Ultra-Bold" panose="020B0604020202020204" charset="-18"/>
              </a:rPr>
              <a:t>Metody pracy </a:t>
            </a:r>
            <a:br>
              <a:rPr lang="pl-PL" dirty="0">
                <a:solidFill>
                  <a:schemeClr val="tx2"/>
                </a:solidFill>
                <a:latin typeface="Poppins Ultra-Bold" panose="020B0604020202020204" charset="-18"/>
                <a:cs typeface="Poppins Ultra-Bold" panose="020B0604020202020204" charset="-18"/>
              </a:rPr>
            </a:br>
            <a:r>
              <a:rPr lang="pl-PL" dirty="0">
                <a:solidFill>
                  <a:schemeClr val="tx2"/>
                </a:solidFill>
                <a:latin typeface="Poppins Ultra-Bold" panose="020B0604020202020204" charset="-18"/>
                <a:cs typeface="Poppins Ultra-Bold" panose="020B0604020202020204" charset="-18"/>
              </a:rPr>
              <a:t>z rodziną w kryzysie</a:t>
            </a:r>
          </a:p>
        </p:txBody>
      </p:sp>
    </p:spTree>
    <p:extLst>
      <p:ext uri="{BB962C8B-B14F-4D97-AF65-F5344CB8AC3E}">
        <p14:creationId xmlns:p14="http://schemas.microsoft.com/office/powerpoint/2010/main" val="84167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0D0DEC-CE33-85D2-674F-3497BA3EE1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F3FC555D-6101-3B7B-0F71-34986D3B7BBA}"/>
              </a:ext>
            </a:extLst>
          </p:cNvPr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  <p:txBody>
          <a:bodyPr/>
          <a:lstStyle/>
          <a:p>
            <a:endParaRPr lang="pl-PL" dirty="0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F0C30335-553F-FFA5-A987-3EE882958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17602200" cy="1143000"/>
          </a:xfrm>
        </p:spPr>
        <p:txBody>
          <a:bodyPr>
            <a:normAutofit/>
          </a:bodyPr>
          <a:lstStyle/>
          <a:p>
            <a:r>
              <a:rPr lang="pl-PL" sz="6600" dirty="0">
                <a:solidFill>
                  <a:schemeClr val="tx2"/>
                </a:solidFill>
                <a:latin typeface="Poppins Ultra-Bold" panose="020B0604020202020204" charset="-18"/>
                <a:cs typeface="Poppins Ultra-Bold" panose="020B0604020202020204" charset="-18"/>
              </a:rPr>
              <a:t>Filary pracy środowiskowej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55D2CB43-0707-DFC8-0E09-0F2A047F47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00792784"/>
              </p:ext>
            </p:extLst>
          </p:nvPr>
        </p:nvGraphicFramePr>
        <p:xfrm>
          <a:off x="1219200" y="1692276"/>
          <a:ext cx="15621000" cy="84804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Obraz 7">
            <a:extLst>
              <a:ext uri="{FF2B5EF4-FFF2-40B4-BE49-F238E27FC236}">
                <a16:creationId xmlns:a16="http://schemas.microsoft.com/office/drawing/2014/main" id="{3511F751-77CD-1D06-A7F1-AE74842966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0" y="2857500"/>
            <a:ext cx="1447800" cy="144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A11FEB8-6EEA-B1DA-400C-C64290F9043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6896100"/>
            <a:ext cx="1440000" cy="1440000"/>
          </a:xfrm>
          <a:prstGeom prst="rect">
            <a:avLst/>
          </a:prstGeom>
        </p:spPr>
      </p:pic>
      <p:pic>
        <p:nvPicPr>
          <p:cNvPr id="20" name="Grafika 19" descr="Osoba z pomysłem z wypełnieniem pełnym">
            <a:extLst>
              <a:ext uri="{FF2B5EF4-FFF2-40B4-BE49-F238E27FC236}">
                <a16:creationId xmlns:a16="http://schemas.microsoft.com/office/drawing/2014/main" id="{2A25BD06-7E9C-148F-8099-85E16918B5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287000" y="6935743"/>
            <a:ext cx="1440000" cy="14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56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9222" b="-922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846962" y="4131361"/>
            <a:ext cx="4996443" cy="4750680"/>
            <a:chOff x="0" y="0"/>
            <a:chExt cx="1293983" cy="123033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93983" cy="1230335"/>
            </a:xfrm>
            <a:custGeom>
              <a:avLst/>
              <a:gdLst/>
              <a:ahLst/>
              <a:cxnLst/>
              <a:rect l="l" t="t" r="r" b="b"/>
              <a:pathLst>
                <a:path w="1293983" h="1230335">
                  <a:moveTo>
                    <a:pt x="646992" y="0"/>
                  </a:moveTo>
                  <a:cubicBezTo>
                    <a:pt x="289668" y="0"/>
                    <a:pt x="0" y="275420"/>
                    <a:pt x="0" y="615167"/>
                  </a:cubicBezTo>
                  <a:cubicBezTo>
                    <a:pt x="0" y="954915"/>
                    <a:pt x="289668" y="1230335"/>
                    <a:pt x="646992" y="1230335"/>
                  </a:cubicBezTo>
                  <a:cubicBezTo>
                    <a:pt x="1004315" y="1230335"/>
                    <a:pt x="1293983" y="954915"/>
                    <a:pt x="1293983" y="615167"/>
                  </a:cubicBezTo>
                  <a:cubicBezTo>
                    <a:pt x="1293983" y="275420"/>
                    <a:pt x="1004315" y="0"/>
                    <a:pt x="646992" y="0"/>
                  </a:cubicBezTo>
                  <a:close/>
                </a:path>
              </a:pathLst>
            </a:custGeom>
            <a:solidFill>
              <a:srgbClr val="0063C8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121311" y="77244"/>
              <a:ext cx="1051361" cy="1037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-1724007" y="5963633"/>
            <a:ext cx="7854157" cy="7627620"/>
            <a:chOff x="0" y="0"/>
            <a:chExt cx="1027471" cy="99783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027471" cy="997836"/>
            </a:xfrm>
            <a:custGeom>
              <a:avLst/>
              <a:gdLst/>
              <a:ahLst/>
              <a:cxnLst/>
              <a:rect l="l" t="t" r="r" b="b"/>
              <a:pathLst>
                <a:path w="1027471" h="997836">
                  <a:moveTo>
                    <a:pt x="513735" y="0"/>
                  </a:moveTo>
                  <a:cubicBezTo>
                    <a:pt x="230007" y="0"/>
                    <a:pt x="0" y="223373"/>
                    <a:pt x="0" y="498918"/>
                  </a:cubicBezTo>
                  <a:cubicBezTo>
                    <a:pt x="0" y="774463"/>
                    <a:pt x="230007" y="997836"/>
                    <a:pt x="513735" y="997836"/>
                  </a:cubicBezTo>
                  <a:cubicBezTo>
                    <a:pt x="797464" y="997836"/>
                    <a:pt x="1027471" y="774463"/>
                    <a:pt x="1027471" y="498918"/>
                  </a:cubicBezTo>
                  <a:cubicBezTo>
                    <a:pt x="1027471" y="223373"/>
                    <a:pt x="797464" y="0"/>
                    <a:pt x="513735" y="0"/>
                  </a:cubicBezTo>
                  <a:close/>
                </a:path>
              </a:pathLst>
            </a:custGeom>
            <a:solidFill>
              <a:srgbClr val="124A87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96325" y="55447"/>
              <a:ext cx="834820" cy="84884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-744293" y="-2576106"/>
            <a:ext cx="7203777" cy="5740737"/>
            <a:chOff x="0" y="0"/>
            <a:chExt cx="1019944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019944" cy="812800"/>
            </a:xfrm>
            <a:custGeom>
              <a:avLst/>
              <a:gdLst/>
              <a:ahLst/>
              <a:cxnLst/>
              <a:rect l="l" t="t" r="r" b="b"/>
              <a:pathLst>
                <a:path w="1019944" h="812800">
                  <a:moveTo>
                    <a:pt x="509972" y="0"/>
                  </a:moveTo>
                  <a:cubicBezTo>
                    <a:pt x="228322" y="0"/>
                    <a:pt x="0" y="181951"/>
                    <a:pt x="0" y="406400"/>
                  </a:cubicBezTo>
                  <a:cubicBezTo>
                    <a:pt x="0" y="630849"/>
                    <a:pt x="228322" y="812800"/>
                    <a:pt x="509972" y="812800"/>
                  </a:cubicBezTo>
                  <a:cubicBezTo>
                    <a:pt x="791622" y="812800"/>
                    <a:pt x="1019944" y="630849"/>
                    <a:pt x="1019944" y="406400"/>
                  </a:cubicBezTo>
                  <a:cubicBezTo>
                    <a:pt x="1019944" y="181951"/>
                    <a:pt x="791622" y="0"/>
                    <a:pt x="509972" y="0"/>
                  </a:cubicBezTo>
                  <a:close/>
                </a:path>
              </a:pathLst>
            </a:custGeom>
            <a:solidFill>
              <a:srgbClr val="124A87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95620" y="38100"/>
              <a:ext cx="828704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2" name="Freeform 12"/>
          <p:cNvSpPr/>
          <p:nvPr/>
        </p:nvSpPr>
        <p:spPr>
          <a:xfrm>
            <a:off x="34893" y="1030836"/>
            <a:ext cx="8225327" cy="8225327"/>
          </a:xfrm>
          <a:custGeom>
            <a:avLst/>
            <a:gdLst/>
            <a:ahLst/>
            <a:cxnLst/>
            <a:rect l="l" t="t" r="r" b="b"/>
            <a:pathLst>
              <a:path w="8225327" h="8225327">
                <a:moveTo>
                  <a:pt x="0" y="0"/>
                </a:moveTo>
                <a:lnTo>
                  <a:pt x="8225327" y="0"/>
                </a:lnTo>
                <a:lnTo>
                  <a:pt x="8225327" y="8225328"/>
                </a:lnTo>
                <a:lnTo>
                  <a:pt x="0" y="82253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5400000">
            <a:off x="-964351" y="3536512"/>
            <a:ext cx="6637719" cy="3318859"/>
          </a:xfrm>
          <a:custGeom>
            <a:avLst/>
            <a:gdLst/>
            <a:ahLst/>
            <a:cxnLst/>
            <a:rect l="l" t="t" r="r" b="b"/>
            <a:pathLst>
              <a:path w="6637719" h="3318859">
                <a:moveTo>
                  <a:pt x="0" y="0"/>
                </a:moveTo>
                <a:lnTo>
                  <a:pt x="6637718" y="0"/>
                </a:lnTo>
                <a:lnTo>
                  <a:pt x="6637718" y="3318859"/>
                </a:lnTo>
                <a:lnTo>
                  <a:pt x="0" y="33188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5400000">
            <a:off x="2426034" y="3459994"/>
            <a:ext cx="6651061" cy="3458552"/>
          </a:xfrm>
          <a:custGeom>
            <a:avLst/>
            <a:gdLst/>
            <a:ahLst/>
            <a:cxnLst/>
            <a:rect l="l" t="t" r="r" b="b"/>
            <a:pathLst>
              <a:path w="6651061" h="3458552">
                <a:moveTo>
                  <a:pt x="0" y="0"/>
                </a:moveTo>
                <a:lnTo>
                  <a:pt x="6651061" y="0"/>
                </a:lnTo>
                <a:lnTo>
                  <a:pt x="6651061" y="3458552"/>
                </a:lnTo>
                <a:lnTo>
                  <a:pt x="0" y="345855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695078" y="1580237"/>
            <a:ext cx="6618001" cy="6618001"/>
          </a:xfrm>
          <a:custGeom>
            <a:avLst/>
            <a:gdLst/>
            <a:ahLst/>
            <a:cxnLst/>
            <a:rect l="l" t="t" r="r" b="b"/>
            <a:pathLst>
              <a:path w="6618001" h="6618001">
                <a:moveTo>
                  <a:pt x="0" y="0"/>
                </a:moveTo>
                <a:lnTo>
                  <a:pt x="6618001" y="0"/>
                </a:lnTo>
                <a:lnTo>
                  <a:pt x="6618001" y="6618001"/>
                </a:lnTo>
                <a:lnTo>
                  <a:pt x="0" y="66180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32092" y="2296990"/>
            <a:ext cx="5616761" cy="2808381"/>
          </a:xfrm>
          <a:custGeom>
            <a:avLst/>
            <a:gdLst/>
            <a:ahLst/>
            <a:cxnLst/>
            <a:rect l="l" t="t" r="r" b="b"/>
            <a:pathLst>
              <a:path w="5616761" h="2808381">
                <a:moveTo>
                  <a:pt x="0" y="0"/>
                </a:moveTo>
                <a:lnTo>
                  <a:pt x="5616762" y="0"/>
                </a:lnTo>
                <a:lnTo>
                  <a:pt x="5616762" y="2808381"/>
                </a:lnTo>
                <a:lnTo>
                  <a:pt x="0" y="28083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 rot="-10800000">
            <a:off x="2203071" y="6885441"/>
            <a:ext cx="3621733" cy="1512074"/>
          </a:xfrm>
          <a:custGeom>
            <a:avLst/>
            <a:gdLst/>
            <a:ahLst/>
            <a:cxnLst/>
            <a:rect l="l" t="t" r="r" b="b"/>
            <a:pathLst>
              <a:path w="3621733" h="1512074">
                <a:moveTo>
                  <a:pt x="0" y="0"/>
                </a:moveTo>
                <a:lnTo>
                  <a:pt x="3621733" y="0"/>
                </a:lnTo>
                <a:lnTo>
                  <a:pt x="3621733" y="1512074"/>
                </a:lnTo>
                <a:lnTo>
                  <a:pt x="0" y="1512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8" name="Group 18"/>
          <p:cNvGrpSpPr/>
          <p:nvPr/>
        </p:nvGrpSpPr>
        <p:grpSpPr>
          <a:xfrm>
            <a:off x="1568391" y="2750404"/>
            <a:ext cx="4891093" cy="4891073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5"/>
            </a:xfrm>
            <a:custGeom>
              <a:avLst/>
              <a:gdLst/>
              <a:ahLst/>
              <a:cxnLst/>
              <a:rect l="l" t="t" r="r" b="b"/>
              <a:pathLst>
                <a:path w="6350000" h="6349975">
                  <a:moveTo>
                    <a:pt x="6350000" y="3175025"/>
                  </a:moveTo>
                  <a:cubicBezTo>
                    <a:pt x="6350000" y="4928451"/>
                    <a:pt x="4928476" y="6349975"/>
                    <a:pt x="3175000" y="6349975"/>
                  </a:cubicBezTo>
                  <a:cubicBezTo>
                    <a:pt x="1421498" y="6349975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2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9"/>
              <a:stretch>
                <a:fillRect t="-284" b="-284"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7844037" y="3046215"/>
            <a:ext cx="9599224" cy="21316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6575"/>
              </a:lnSpc>
              <a:spcBef>
                <a:spcPct val="0"/>
              </a:spcBef>
            </a:pPr>
            <a:r>
              <a:rPr lang="en-US" sz="11839">
                <a:solidFill>
                  <a:srgbClr val="124A87"/>
                </a:solidFill>
                <a:latin typeface="Poppins Ultra-Bold"/>
              </a:rPr>
              <a:t>Dziękuję 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-1026495" y="2561143"/>
            <a:ext cx="1721573" cy="1636893"/>
            <a:chOff x="0" y="0"/>
            <a:chExt cx="1293983" cy="1230335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293983" cy="1230335"/>
            </a:xfrm>
            <a:custGeom>
              <a:avLst/>
              <a:gdLst/>
              <a:ahLst/>
              <a:cxnLst/>
              <a:rect l="l" t="t" r="r" b="b"/>
              <a:pathLst>
                <a:path w="1293983" h="1230335">
                  <a:moveTo>
                    <a:pt x="646992" y="0"/>
                  </a:moveTo>
                  <a:cubicBezTo>
                    <a:pt x="289668" y="0"/>
                    <a:pt x="0" y="275420"/>
                    <a:pt x="0" y="615167"/>
                  </a:cubicBezTo>
                  <a:cubicBezTo>
                    <a:pt x="0" y="954915"/>
                    <a:pt x="289668" y="1230335"/>
                    <a:pt x="646992" y="1230335"/>
                  </a:cubicBezTo>
                  <a:cubicBezTo>
                    <a:pt x="1004315" y="1230335"/>
                    <a:pt x="1293983" y="954915"/>
                    <a:pt x="1293983" y="615167"/>
                  </a:cubicBezTo>
                  <a:cubicBezTo>
                    <a:pt x="1293983" y="275420"/>
                    <a:pt x="1004315" y="0"/>
                    <a:pt x="646992" y="0"/>
                  </a:cubicBezTo>
                  <a:close/>
                </a:path>
              </a:pathLst>
            </a:custGeom>
            <a:solidFill>
              <a:srgbClr val="0063C8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121311" y="77244"/>
              <a:ext cx="1051361" cy="1037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452293" y="9468554"/>
            <a:ext cx="1721573" cy="1636893"/>
            <a:chOff x="0" y="0"/>
            <a:chExt cx="1293983" cy="123033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293983" cy="1230335"/>
            </a:xfrm>
            <a:custGeom>
              <a:avLst/>
              <a:gdLst/>
              <a:ahLst/>
              <a:cxnLst/>
              <a:rect l="l" t="t" r="r" b="b"/>
              <a:pathLst>
                <a:path w="1293983" h="1230335">
                  <a:moveTo>
                    <a:pt x="646992" y="0"/>
                  </a:moveTo>
                  <a:cubicBezTo>
                    <a:pt x="289668" y="0"/>
                    <a:pt x="0" y="275420"/>
                    <a:pt x="0" y="615167"/>
                  </a:cubicBezTo>
                  <a:cubicBezTo>
                    <a:pt x="0" y="954915"/>
                    <a:pt x="289668" y="1230335"/>
                    <a:pt x="646992" y="1230335"/>
                  </a:cubicBezTo>
                  <a:cubicBezTo>
                    <a:pt x="1004315" y="1230335"/>
                    <a:pt x="1293983" y="954915"/>
                    <a:pt x="1293983" y="615167"/>
                  </a:cubicBezTo>
                  <a:cubicBezTo>
                    <a:pt x="1293983" y="275420"/>
                    <a:pt x="1004315" y="0"/>
                    <a:pt x="646992" y="0"/>
                  </a:cubicBezTo>
                  <a:close/>
                </a:path>
              </a:pathLst>
            </a:custGeom>
            <a:solidFill>
              <a:srgbClr val="0063C8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121311" y="77244"/>
              <a:ext cx="1051361" cy="10377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10556292" y="4922645"/>
            <a:ext cx="6886968" cy="998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786"/>
              </a:lnSpc>
              <a:spcBef>
                <a:spcPct val="0"/>
              </a:spcBef>
            </a:pPr>
            <a:r>
              <a:rPr lang="en-US" sz="5562">
                <a:solidFill>
                  <a:srgbClr val="000000"/>
                </a:solidFill>
                <a:latin typeface="Poppins Medium"/>
              </a:rPr>
              <a:t>za uwagę</a:t>
            </a:r>
          </a:p>
        </p:txBody>
      </p:sp>
      <p:sp>
        <p:nvSpPr>
          <p:cNvPr id="28" name="Freeform 28"/>
          <p:cNvSpPr/>
          <p:nvPr/>
        </p:nvSpPr>
        <p:spPr>
          <a:xfrm>
            <a:off x="14197130" y="-259803"/>
            <a:ext cx="4090870" cy="2556793"/>
          </a:xfrm>
          <a:custGeom>
            <a:avLst/>
            <a:gdLst/>
            <a:ahLst/>
            <a:cxnLst/>
            <a:rect l="l" t="t" r="r" b="b"/>
            <a:pathLst>
              <a:path w="4090870" h="2556793">
                <a:moveTo>
                  <a:pt x="0" y="0"/>
                </a:moveTo>
                <a:lnTo>
                  <a:pt x="4090870" y="0"/>
                </a:lnTo>
                <a:lnTo>
                  <a:pt x="4090870" y="2556793"/>
                </a:lnTo>
                <a:lnTo>
                  <a:pt x="0" y="255679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>
            <a:off x="8852931" y="6929009"/>
            <a:ext cx="9092803" cy="712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Open Sans Bold"/>
              </a:rPr>
              <a:t>Katarzyna Sękowska-Świątkiewicz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8852931" y="8410026"/>
            <a:ext cx="7871673" cy="64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34"/>
              </a:lnSpc>
              <a:spcBef>
                <a:spcPct val="0"/>
              </a:spcBef>
            </a:pPr>
            <a:r>
              <a:rPr lang="en-US" sz="3524">
                <a:solidFill>
                  <a:srgbClr val="000000"/>
                </a:solidFill>
                <a:latin typeface="Poppins Medium"/>
              </a:rPr>
              <a:t>katarzyna.sekowska@woik.waw.pl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8843406" y="9326289"/>
            <a:ext cx="7871673" cy="6411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34"/>
              </a:lnSpc>
              <a:spcBef>
                <a:spcPct val="0"/>
              </a:spcBef>
            </a:pPr>
            <a:r>
              <a:rPr lang="en-US" sz="3524">
                <a:solidFill>
                  <a:srgbClr val="000000"/>
                </a:solidFill>
                <a:latin typeface="Poppins Medium"/>
              </a:rPr>
              <a:t>501 343 090</a:t>
            </a:r>
          </a:p>
        </p:txBody>
      </p:sp>
      <p:sp>
        <p:nvSpPr>
          <p:cNvPr id="32" name="Freeform 32"/>
          <p:cNvSpPr/>
          <p:nvPr/>
        </p:nvSpPr>
        <p:spPr>
          <a:xfrm>
            <a:off x="16866241" y="8397515"/>
            <a:ext cx="786117" cy="786117"/>
          </a:xfrm>
          <a:custGeom>
            <a:avLst/>
            <a:gdLst/>
            <a:ahLst/>
            <a:cxnLst/>
            <a:rect l="l" t="t" r="r" b="b"/>
            <a:pathLst>
              <a:path w="786117" h="786117">
                <a:moveTo>
                  <a:pt x="0" y="0"/>
                </a:moveTo>
                <a:lnTo>
                  <a:pt x="786118" y="0"/>
                </a:lnTo>
                <a:lnTo>
                  <a:pt x="786118" y="786117"/>
                </a:lnTo>
                <a:lnTo>
                  <a:pt x="0" y="7861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16866241" y="9256164"/>
            <a:ext cx="711241" cy="711241"/>
          </a:xfrm>
          <a:custGeom>
            <a:avLst/>
            <a:gdLst/>
            <a:ahLst/>
            <a:cxnLst/>
            <a:rect l="l" t="t" r="r" b="b"/>
            <a:pathLst>
              <a:path w="711241" h="711241">
                <a:moveTo>
                  <a:pt x="0" y="0"/>
                </a:moveTo>
                <a:lnTo>
                  <a:pt x="711242" y="0"/>
                </a:lnTo>
                <a:lnTo>
                  <a:pt x="711242" y="711241"/>
                </a:lnTo>
                <a:lnTo>
                  <a:pt x="0" y="7112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431</TotalTime>
  <Words>113</Words>
  <Application>Microsoft Office PowerPoint</Application>
  <PresentationFormat>Niestandardowy</PresentationFormat>
  <Paragraphs>38</Paragraphs>
  <Slides>6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3" baseType="lpstr">
      <vt:lpstr>Webdings</vt:lpstr>
      <vt:lpstr>Arial</vt:lpstr>
      <vt:lpstr>Poppins Medium</vt:lpstr>
      <vt:lpstr>Calibri</vt:lpstr>
      <vt:lpstr>Poppins Ultra-Bold</vt:lpstr>
      <vt:lpstr>Open Sans Bold</vt:lpstr>
      <vt:lpstr>Office Theme</vt:lpstr>
      <vt:lpstr>Prezentacja programu PowerPoint</vt:lpstr>
      <vt:lpstr>Prezentacja programu PowerPoint</vt:lpstr>
      <vt:lpstr>Prezentacja programu PowerPoint</vt:lpstr>
      <vt:lpstr>Metody pracy  z rodziną w kryzysie</vt:lpstr>
      <vt:lpstr>Filary pracy środowiskowej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Kopia – WOIK 2024 prezentacja</dc:title>
  <dc:creator>Katarzyna.Sekowska</dc:creator>
  <cp:lastModifiedBy>Katarzyna.Sekowska</cp:lastModifiedBy>
  <cp:revision>17</cp:revision>
  <cp:lastPrinted>2024-03-19T11:36:04Z</cp:lastPrinted>
  <dcterms:created xsi:type="dcterms:W3CDTF">2006-08-16T00:00:00Z</dcterms:created>
  <dcterms:modified xsi:type="dcterms:W3CDTF">2026-09-21T19:53:37Z</dcterms:modified>
  <dc:identifier>DAF_kWCGGQI</dc:identifier>
</cp:coreProperties>
</file>